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87" r:id="rId4"/>
    <p:sldId id="258" r:id="rId5"/>
    <p:sldId id="259" r:id="rId6"/>
    <p:sldId id="260" r:id="rId7"/>
    <p:sldId id="261" r:id="rId8"/>
    <p:sldId id="270" r:id="rId9"/>
    <p:sldId id="281" r:id="rId10"/>
    <p:sldId id="271" r:id="rId11"/>
    <p:sldId id="262" r:id="rId12"/>
    <p:sldId id="264" r:id="rId13"/>
    <p:sldId id="282" r:id="rId14"/>
    <p:sldId id="284" r:id="rId15"/>
    <p:sldId id="283" r:id="rId16"/>
    <p:sldId id="285" r:id="rId17"/>
    <p:sldId id="286" r:id="rId18"/>
    <p:sldId id="265" r:id="rId19"/>
    <p:sldId id="272" r:id="rId20"/>
    <p:sldId id="280" r:id="rId21"/>
    <p:sldId id="273" r:id="rId22"/>
    <p:sldId id="275" r:id="rId23"/>
    <p:sldId id="276" r:id="rId24"/>
    <p:sldId id="277" r:id="rId25"/>
    <p:sldId id="278" r:id="rId26"/>
    <p:sldId id="279" r:id="rId27"/>
    <p:sldId id="288" r:id="rId28"/>
    <p:sldId id="289" r:id="rId29"/>
    <p:sldId id="290" r:id="rId30"/>
    <p:sldId id="267" r:id="rId31"/>
    <p:sldId id="291" r:id="rId32"/>
    <p:sldId id="268" r:id="rId33"/>
    <p:sldId id="266" r:id="rId34"/>
    <p:sldId id="292" r:id="rId35"/>
    <p:sldId id="293" r:id="rId36"/>
    <p:sldId id="294" r:id="rId37"/>
    <p:sldId id="269" r:id="rId38"/>
    <p:sldId id="263" r:id="rId3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5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E67FAF-014A-41B8-A90F-41239174956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82DB201-6E92-450B-80C4-FDD71F4DEC53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Quais metodologias e técnicas podem impulsionar a pratica?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C88DC8B-A15E-4E83-AB83-DBBE07398098}" type="parTrans" cxnId="{DF02B430-AF25-4F29-AF3E-1B09689C3376}">
      <dgm:prSet/>
      <dgm:spPr/>
      <dgm:t>
        <a:bodyPr/>
        <a:lstStyle/>
        <a:p>
          <a:endParaRPr lang="en-US"/>
        </a:p>
      </dgm:t>
    </dgm:pt>
    <dgm:pt modelId="{676806D3-A210-44F3-9AD7-2FCFA7CC4D8C}" type="sibTrans" cxnId="{DF02B430-AF25-4F29-AF3E-1B09689C3376}">
      <dgm:prSet/>
      <dgm:spPr/>
      <dgm:t>
        <a:bodyPr/>
        <a:lstStyle/>
        <a:p>
          <a:endParaRPr lang="en-US"/>
        </a:p>
      </dgm:t>
    </dgm:pt>
    <dgm:pt modelId="{0FF7D2B1-C0C0-47BC-987A-3B031DAC0894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IA, Ciência de Dados, Algoritmos X Decisões orientadas a dados.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5ACC4F9-09E2-4539-A1E1-D5330CEBFED6}" type="parTrans" cxnId="{114C1129-A342-4B7F-87E1-8EA7B81B1579}">
      <dgm:prSet/>
      <dgm:spPr/>
      <dgm:t>
        <a:bodyPr/>
        <a:lstStyle/>
        <a:p>
          <a:endParaRPr lang="en-US"/>
        </a:p>
      </dgm:t>
    </dgm:pt>
    <dgm:pt modelId="{A9E5390D-7F87-4A94-B09A-799606B43DCC}" type="sibTrans" cxnId="{114C1129-A342-4B7F-87E1-8EA7B81B1579}">
      <dgm:prSet/>
      <dgm:spPr/>
      <dgm:t>
        <a:bodyPr/>
        <a:lstStyle/>
        <a:p>
          <a:endParaRPr lang="en-US"/>
        </a:p>
      </dgm:t>
    </dgm:pt>
    <dgm:pt modelId="{999AB6B4-2A87-4D33-A75A-243DD310E10E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Otimizar a tomada de decisão, projetando o menor custo </a:t>
          </a:r>
        </a:p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($, tempo e mão de obra).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32BBDDE-970A-4995-9C8B-75031DC76823}" type="parTrans" cxnId="{EE70BC04-A4FF-49C4-BBFC-F12026A62A88}">
      <dgm:prSet/>
      <dgm:spPr/>
      <dgm:t>
        <a:bodyPr/>
        <a:lstStyle/>
        <a:p>
          <a:endParaRPr lang="en-US"/>
        </a:p>
      </dgm:t>
    </dgm:pt>
    <dgm:pt modelId="{3F64E5AD-1777-4183-80D3-9FF0A3F2FF72}" type="sibTrans" cxnId="{EE70BC04-A4FF-49C4-BBFC-F12026A62A88}">
      <dgm:prSet/>
      <dgm:spPr/>
      <dgm:t>
        <a:bodyPr/>
        <a:lstStyle/>
        <a:p>
          <a:endParaRPr lang="en-US"/>
        </a:p>
      </dgm:t>
    </dgm:pt>
    <dgm:pt modelId="{75BF9FA7-FCB7-4054-B9F1-C04A36D7EF81}" type="pres">
      <dgm:prSet presAssocID="{97E67FAF-014A-41B8-A90F-41239174956E}" presName="root" presStyleCnt="0">
        <dgm:presLayoutVars>
          <dgm:dir/>
          <dgm:resizeHandles val="exact"/>
        </dgm:presLayoutVars>
      </dgm:prSet>
      <dgm:spPr/>
    </dgm:pt>
    <dgm:pt modelId="{492B4C02-6A0A-4F7C-AE50-096C3C898383}" type="pres">
      <dgm:prSet presAssocID="{682DB201-6E92-450B-80C4-FDD71F4DEC53}" presName="compNode" presStyleCnt="0"/>
      <dgm:spPr/>
    </dgm:pt>
    <dgm:pt modelId="{9ED8C75A-0862-4306-80CD-33FBE177204A}" type="pres">
      <dgm:prSet presAssocID="{682DB201-6E92-450B-80C4-FDD71F4DEC53}" presName="iconRect" presStyleLbl="node1" presStyleIdx="0" presStyleCnt="3" custScaleX="55132" custScaleY="64805" custLinFactX="56809" custLinFactNeighborX="100000" custLinFactNeighborY="-83425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9000" r="-19000"/>
          </a:stretch>
        </a:blipFill>
        <a:ln>
          <a:noFill/>
        </a:ln>
      </dgm:spPr>
    </dgm:pt>
    <dgm:pt modelId="{89EE0FC1-EA3E-4887-A26A-549FAB265D30}" type="pres">
      <dgm:prSet presAssocID="{682DB201-6E92-450B-80C4-FDD71F4DEC53}" presName="spaceRect" presStyleCnt="0"/>
      <dgm:spPr/>
    </dgm:pt>
    <dgm:pt modelId="{3F8130D5-FFD7-4C3E-A30A-CCE3E19984D2}" type="pres">
      <dgm:prSet presAssocID="{682DB201-6E92-450B-80C4-FDD71F4DEC53}" presName="textRect" presStyleLbl="revTx" presStyleIdx="0" presStyleCnt="3" custLinFactY="-76374" custLinFactNeighborX="36032" custLinFactNeighborY="-100000">
        <dgm:presLayoutVars>
          <dgm:chMax val="1"/>
          <dgm:chPref val="1"/>
        </dgm:presLayoutVars>
      </dgm:prSet>
      <dgm:spPr/>
    </dgm:pt>
    <dgm:pt modelId="{D1BF4EFE-D6BF-4636-9C78-D6EFEC741E38}" type="pres">
      <dgm:prSet presAssocID="{676806D3-A210-44F3-9AD7-2FCFA7CC4D8C}" presName="sibTrans" presStyleCnt="0"/>
      <dgm:spPr/>
    </dgm:pt>
    <dgm:pt modelId="{7848B4A4-0E7E-4812-98A6-CE3E6E2BC523}" type="pres">
      <dgm:prSet presAssocID="{0FF7D2B1-C0C0-47BC-987A-3B031DAC0894}" presName="compNode" presStyleCnt="0"/>
      <dgm:spPr/>
    </dgm:pt>
    <dgm:pt modelId="{A8FC4011-F854-4E07-969F-06511DC27FEB}" type="pres">
      <dgm:prSet presAssocID="{0FF7D2B1-C0C0-47BC-987A-3B031DAC0894}" presName="iconRect" presStyleLbl="node1" presStyleIdx="1" presStyleCnt="3" custScaleX="46799" custScaleY="50590" custLinFactX="-75896" custLinFactNeighborX="-100000" custLinFactNeighborY="79941"/>
      <dgm:spPr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4000" r="-4000"/>
          </a:stretch>
        </a:blipFill>
        <a:ln>
          <a:noFill/>
        </a:ln>
      </dgm:spPr>
    </dgm:pt>
    <dgm:pt modelId="{0D50245C-F5D5-4BAC-94B7-B85D1C3561E2}" type="pres">
      <dgm:prSet presAssocID="{0FF7D2B1-C0C0-47BC-987A-3B031DAC0894}" presName="spaceRect" presStyleCnt="0"/>
      <dgm:spPr/>
    </dgm:pt>
    <dgm:pt modelId="{3479FAFB-131B-4031-A04B-DBE1634E6D98}" type="pres">
      <dgm:prSet presAssocID="{0FF7D2B1-C0C0-47BC-987A-3B031DAC0894}" presName="textRect" presStyleLbl="revTx" presStyleIdx="1" presStyleCnt="3" custLinFactNeighborX="-81398" custLinFactNeighborY="64584">
        <dgm:presLayoutVars>
          <dgm:chMax val="1"/>
          <dgm:chPref val="1"/>
        </dgm:presLayoutVars>
      </dgm:prSet>
      <dgm:spPr/>
    </dgm:pt>
    <dgm:pt modelId="{8247B6C8-BFFE-469B-B7C3-E3D33FEF869B}" type="pres">
      <dgm:prSet presAssocID="{A9E5390D-7F87-4A94-B09A-799606B43DCC}" presName="sibTrans" presStyleCnt="0"/>
      <dgm:spPr/>
    </dgm:pt>
    <dgm:pt modelId="{36B4C83E-EEDD-4A9D-87FC-0FCD66737302}" type="pres">
      <dgm:prSet presAssocID="{999AB6B4-2A87-4D33-A75A-243DD310E10E}" presName="compNode" presStyleCnt="0"/>
      <dgm:spPr/>
    </dgm:pt>
    <dgm:pt modelId="{E177E40B-8424-4499-8540-669E81A38C19}" type="pres">
      <dgm:prSet presAssocID="{999AB6B4-2A87-4D33-A75A-243DD310E10E}" presName="iconRect" presStyleLbl="node1" presStyleIdx="2" presStyleCnt="3" custLinFactNeighborX="-48988" custLinFactNeighborY="9623"/>
      <dgm:spPr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AF6F3A6-7071-450A-824B-1CED22D1B8DB}" type="pres">
      <dgm:prSet presAssocID="{999AB6B4-2A87-4D33-A75A-243DD310E10E}" presName="spaceRect" presStyleCnt="0"/>
      <dgm:spPr/>
    </dgm:pt>
    <dgm:pt modelId="{D0641C2D-0D7B-4685-92A5-7C0547461F49}" type="pres">
      <dgm:prSet presAssocID="{999AB6B4-2A87-4D33-A75A-243DD310E10E}" presName="textRect" presStyleLbl="revTx" presStyleIdx="2" presStyleCnt="3" custLinFactNeighborX="-20472" custLinFactNeighborY="-41821">
        <dgm:presLayoutVars>
          <dgm:chMax val="1"/>
          <dgm:chPref val="1"/>
        </dgm:presLayoutVars>
      </dgm:prSet>
      <dgm:spPr/>
    </dgm:pt>
  </dgm:ptLst>
  <dgm:cxnLst>
    <dgm:cxn modelId="{F01E7701-F4D9-4411-977B-E39C2285AE47}" type="presOf" srcId="{0FF7D2B1-C0C0-47BC-987A-3B031DAC0894}" destId="{3479FAFB-131B-4031-A04B-DBE1634E6D98}" srcOrd="0" destOrd="0" presId="urn:microsoft.com/office/officeart/2018/2/layout/IconLabelList"/>
    <dgm:cxn modelId="{EE70BC04-A4FF-49C4-BBFC-F12026A62A88}" srcId="{97E67FAF-014A-41B8-A90F-41239174956E}" destId="{999AB6B4-2A87-4D33-A75A-243DD310E10E}" srcOrd="2" destOrd="0" parTransId="{932BBDDE-970A-4995-9C8B-75031DC76823}" sibTransId="{3F64E5AD-1777-4183-80D3-9FF0A3F2FF72}"/>
    <dgm:cxn modelId="{114C1129-A342-4B7F-87E1-8EA7B81B1579}" srcId="{97E67FAF-014A-41B8-A90F-41239174956E}" destId="{0FF7D2B1-C0C0-47BC-987A-3B031DAC0894}" srcOrd="1" destOrd="0" parTransId="{25ACC4F9-09E2-4539-A1E1-D5330CEBFED6}" sibTransId="{A9E5390D-7F87-4A94-B09A-799606B43DCC}"/>
    <dgm:cxn modelId="{BD703929-17C1-4A9D-A035-5436CB7A4E1A}" type="presOf" srcId="{97E67FAF-014A-41B8-A90F-41239174956E}" destId="{75BF9FA7-FCB7-4054-B9F1-C04A36D7EF81}" srcOrd="0" destOrd="0" presId="urn:microsoft.com/office/officeart/2018/2/layout/IconLabelList"/>
    <dgm:cxn modelId="{DF02B430-AF25-4F29-AF3E-1B09689C3376}" srcId="{97E67FAF-014A-41B8-A90F-41239174956E}" destId="{682DB201-6E92-450B-80C4-FDD71F4DEC53}" srcOrd="0" destOrd="0" parTransId="{AC88DC8B-A15E-4E83-AB83-DBBE07398098}" sibTransId="{676806D3-A210-44F3-9AD7-2FCFA7CC4D8C}"/>
    <dgm:cxn modelId="{44B8543A-ECAD-421F-A835-6F46A9F62AF1}" type="presOf" srcId="{682DB201-6E92-450B-80C4-FDD71F4DEC53}" destId="{3F8130D5-FFD7-4C3E-A30A-CCE3E19984D2}" srcOrd="0" destOrd="0" presId="urn:microsoft.com/office/officeart/2018/2/layout/IconLabelList"/>
    <dgm:cxn modelId="{DB27DBF3-C445-4260-84CF-330C1E66C1B7}" type="presOf" srcId="{999AB6B4-2A87-4D33-A75A-243DD310E10E}" destId="{D0641C2D-0D7B-4685-92A5-7C0547461F49}" srcOrd="0" destOrd="0" presId="urn:microsoft.com/office/officeart/2018/2/layout/IconLabelList"/>
    <dgm:cxn modelId="{24A45A65-FE62-43F4-9DA6-18E322CC565A}" type="presParOf" srcId="{75BF9FA7-FCB7-4054-B9F1-C04A36D7EF81}" destId="{492B4C02-6A0A-4F7C-AE50-096C3C898383}" srcOrd="0" destOrd="0" presId="urn:microsoft.com/office/officeart/2018/2/layout/IconLabelList"/>
    <dgm:cxn modelId="{03F36776-78D6-486A-BD2F-816B7978E0E3}" type="presParOf" srcId="{492B4C02-6A0A-4F7C-AE50-096C3C898383}" destId="{9ED8C75A-0862-4306-80CD-33FBE177204A}" srcOrd="0" destOrd="0" presId="urn:microsoft.com/office/officeart/2018/2/layout/IconLabelList"/>
    <dgm:cxn modelId="{38E46AE5-4290-4935-8335-4908E204DB50}" type="presParOf" srcId="{492B4C02-6A0A-4F7C-AE50-096C3C898383}" destId="{89EE0FC1-EA3E-4887-A26A-549FAB265D30}" srcOrd="1" destOrd="0" presId="urn:microsoft.com/office/officeart/2018/2/layout/IconLabelList"/>
    <dgm:cxn modelId="{3A74E5B0-F25D-496D-AA71-F38C927410D2}" type="presParOf" srcId="{492B4C02-6A0A-4F7C-AE50-096C3C898383}" destId="{3F8130D5-FFD7-4C3E-A30A-CCE3E19984D2}" srcOrd="2" destOrd="0" presId="urn:microsoft.com/office/officeart/2018/2/layout/IconLabelList"/>
    <dgm:cxn modelId="{6F7E34E3-CAB0-4060-9D5F-62BD8D94C630}" type="presParOf" srcId="{75BF9FA7-FCB7-4054-B9F1-C04A36D7EF81}" destId="{D1BF4EFE-D6BF-4636-9C78-D6EFEC741E38}" srcOrd="1" destOrd="0" presId="urn:microsoft.com/office/officeart/2018/2/layout/IconLabelList"/>
    <dgm:cxn modelId="{A24FBAC1-0C61-4195-8094-3DD07F45B825}" type="presParOf" srcId="{75BF9FA7-FCB7-4054-B9F1-C04A36D7EF81}" destId="{7848B4A4-0E7E-4812-98A6-CE3E6E2BC523}" srcOrd="2" destOrd="0" presId="urn:microsoft.com/office/officeart/2018/2/layout/IconLabelList"/>
    <dgm:cxn modelId="{59BD8E68-F0A6-4E2E-95B6-46E9CC00B6BF}" type="presParOf" srcId="{7848B4A4-0E7E-4812-98A6-CE3E6E2BC523}" destId="{A8FC4011-F854-4E07-969F-06511DC27FEB}" srcOrd="0" destOrd="0" presId="urn:microsoft.com/office/officeart/2018/2/layout/IconLabelList"/>
    <dgm:cxn modelId="{8894CF59-FB6F-42E4-897E-73CA8763DBB2}" type="presParOf" srcId="{7848B4A4-0E7E-4812-98A6-CE3E6E2BC523}" destId="{0D50245C-F5D5-4BAC-94B7-B85D1C3561E2}" srcOrd="1" destOrd="0" presId="urn:microsoft.com/office/officeart/2018/2/layout/IconLabelList"/>
    <dgm:cxn modelId="{4AE4BA56-5507-4134-A656-670A95F9EBF1}" type="presParOf" srcId="{7848B4A4-0E7E-4812-98A6-CE3E6E2BC523}" destId="{3479FAFB-131B-4031-A04B-DBE1634E6D98}" srcOrd="2" destOrd="0" presId="urn:microsoft.com/office/officeart/2018/2/layout/IconLabelList"/>
    <dgm:cxn modelId="{5733C7D0-A34F-4BF5-B3F9-B96476BFA021}" type="presParOf" srcId="{75BF9FA7-FCB7-4054-B9F1-C04A36D7EF81}" destId="{8247B6C8-BFFE-469B-B7C3-E3D33FEF869B}" srcOrd="3" destOrd="0" presId="urn:microsoft.com/office/officeart/2018/2/layout/IconLabelList"/>
    <dgm:cxn modelId="{C5BE2CB7-1286-4687-990E-290C7F0572C7}" type="presParOf" srcId="{75BF9FA7-FCB7-4054-B9F1-C04A36D7EF81}" destId="{36B4C83E-EEDD-4A9D-87FC-0FCD66737302}" srcOrd="4" destOrd="0" presId="urn:microsoft.com/office/officeart/2018/2/layout/IconLabelList"/>
    <dgm:cxn modelId="{26AFC283-A584-4B9E-9488-BFE0EA5D0A2A}" type="presParOf" srcId="{36B4C83E-EEDD-4A9D-87FC-0FCD66737302}" destId="{E177E40B-8424-4499-8540-669E81A38C19}" srcOrd="0" destOrd="0" presId="urn:microsoft.com/office/officeart/2018/2/layout/IconLabelList"/>
    <dgm:cxn modelId="{1A9C2D70-934A-4FF0-884F-FAA19CAC0910}" type="presParOf" srcId="{36B4C83E-EEDD-4A9D-87FC-0FCD66737302}" destId="{FAF6F3A6-7071-450A-824B-1CED22D1B8DB}" srcOrd="1" destOrd="0" presId="urn:microsoft.com/office/officeart/2018/2/layout/IconLabelList"/>
    <dgm:cxn modelId="{5A540890-5166-4FD4-8FE9-1BCF0007AF1B}" type="presParOf" srcId="{36B4C83E-EEDD-4A9D-87FC-0FCD66737302}" destId="{D0641C2D-0D7B-4685-92A5-7C0547461F4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92DBAA-A541-45C9-9103-CF02CB25121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FE519B-80EE-4539-9976-59EC0B34257E}">
      <dgm:prSet custT="1"/>
      <dgm:spPr>
        <a:solidFill>
          <a:srgbClr val="002555"/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1741" tIns="0" rIns="271741" bIns="0" numCol="1" spcCol="1270" anchor="ctr" anchorCtr="0"/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Esferas de Atuação Estratégica aliada a Inteligência de dados: Legislativo, Executivo, Judiciário</a:t>
          </a:r>
          <a:endParaRPr lang="en-US" sz="1400" kern="120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CC43249-5025-48DD-A5C6-371B20CA207D}" type="parTrans" cxnId="{64BF3FBF-B539-4DEE-8328-0EA1D14332AC}">
      <dgm:prSet/>
      <dgm:spPr/>
      <dgm:t>
        <a:bodyPr/>
        <a:lstStyle/>
        <a:p>
          <a:endParaRPr lang="en-US"/>
        </a:p>
      </dgm:t>
    </dgm:pt>
    <dgm:pt modelId="{70CD0577-DE8D-4856-9F92-18F54F8ABC28}" type="sibTrans" cxnId="{64BF3FBF-B539-4DEE-8328-0EA1D14332AC}">
      <dgm:prSet/>
      <dgm:spPr/>
      <dgm:t>
        <a:bodyPr/>
        <a:lstStyle/>
        <a:p>
          <a:endParaRPr lang="en-US"/>
        </a:p>
      </dgm:t>
    </dgm:pt>
    <dgm:pt modelId="{5242F101-EBC2-4194-A9C5-B0731B2600ED}">
      <dgm:prSet custT="1"/>
      <dgm:spPr>
        <a:solidFill>
          <a:srgbClr val="002555"/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1741" tIns="0" rIns="271741" bIns="0" numCol="1" spcCol="1270" anchor="ctr" anchorCtr="0"/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Instâncias para Atuação de Sucesso:</a:t>
          </a:r>
          <a:endParaRPr lang="en-US" sz="1400" kern="120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6FF0132-ADE0-4A5C-8A91-42B12B560251}" type="parTrans" cxnId="{A5479B20-7B42-49CB-A555-B3A07487F9A9}">
      <dgm:prSet/>
      <dgm:spPr/>
      <dgm:t>
        <a:bodyPr/>
        <a:lstStyle/>
        <a:p>
          <a:endParaRPr lang="en-US"/>
        </a:p>
      </dgm:t>
    </dgm:pt>
    <dgm:pt modelId="{471A96CA-D8CF-462E-BBED-F6A37B52F742}" type="sibTrans" cxnId="{A5479B20-7B42-49CB-A555-B3A07487F9A9}">
      <dgm:prSet/>
      <dgm:spPr/>
      <dgm:t>
        <a:bodyPr/>
        <a:lstStyle/>
        <a:p>
          <a:endParaRPr lang="en-US"/>
        </a:p>
      </dgm:t>
    </dgm:pt>
    <dgm:pt modelId="{AA6A83AD-5BE3-4953-B9E9-1AE43FF87D05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Janela de Oportunidade;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A686C62-DEE3-4298-B905-5C58F9172871}" type="parTrans" cxnId="{6E9BE36A-0420-4F2C-8AAA-2ABC9EB39BF3}">
      <dgm:prSet/>
      <dgm:spPr/>
      <dgm:t>
        <a:bodyPr/>
        <a:lstStyle/>
        <a:p>
          <a:endParaRPr lang="en-US"/>
        </a:p>
      </dgm:t>
    </dgm:pt>
    <dgm:pt modelId="{D2C9255F-FFE1-4FB9-B377-656A6B6C7C31}" type="sibTrans" cxnId="{6E9BE36A-0420-4F2C-8AAA-2ABC9EB39BF3}">
      <dgm:prSet/>
      <dgm:spPr/>
      <dgm:t>
        <a:bodyPr/>
        <a:lstStyle/>
        <a:p>
          <a:endParaRPr lang="en-US"/>
        </a:p>
      </dgm:t>
    </dgm:pt>
    <dgm:pt modelId="{5CFF0D0A-48FA-4583-AFAE-4D1FECACC50F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Dados e Pesquisas;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01EEBD1-CFD1-46C5-A24C-2979F6F5A803}" type="parTrans" cxnId="{337177D5-926F-4FAA-BA09-DA0EEFF12064}">
      <dgm:prSet/>
      <dgm:spPr/>
      <dgm:t>
        <a:bodyPr/>
        <a:lstStyle/>
        <a:p>
          <a:endParaRPr lang="en-US"/>
        </a:p>
      </dgm:t>
    </dgm:pt>
    <dgm:pt modelId="{4C4CB250-59E3-4AC2-BE78-2DDE1884DE58}" type="sibTrans" cxnId="{337177D5-926F-4FAA-BA09-DA0EEFF12064}">
      <dgm:prSet/>
      <dgm:spPr/>
      <dgm:t>
        <a:bodyPr/>
        <a:lstStyle/>
        <a:p>
          <a:endParaRPr lang="en-US"/>
        </a:p>
      </dgm:t>
    </dgm:pt>
    <dgm:pt modelId="{994CBF10-FAFB-4B5D-9ABA-1AAAA94CDA01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Monitoramento;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2143A6E-DC2B-454C-943B-9AB5ED5C5534}" type="parTrans" cxnId="{0B374CB0-C54C-40CF-B73D-60352611B9EF}">
      <dgm:prSet/>
      <dgm:spPr/>
      <dgm:t>
        <a:bodyPr/>
        <a:lstStyle/>
        <a:p>
          <a:endParaRPr lang="en-US"/>
        </a:p>
      </dgm:t>
    </dgm:pt>
    <dgm:pt modelId="{AD9B0048-B985-4852-BE93-6A0E9CF72BAE}" type="sibTrans" cxnId="{0B374CB0-C54C-40CF-B73D-60352611B9EF}">
      <dgm:prSet/>
      <dgm:spPr/>
      <dgm:t>
        <a:bodyPr/>
        <a:lstStyle/>
        <a:p>
          <a:endParaRPr lang="en-US"/>
        </a:p>
      </dgm:t>
    </dgm:pt>
    <dgm:pt modelId="{680CC188-5033-40B3-A8B1-10E99B1F7106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Discurso;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8A4D735-CFC4-41D9-B92C-7EC913027361}" type="parTrans" cxnId="{1D2D4134-1876-47E3-ACAC-81D23920DD99}">
      <dgm:prSet/>
      <dgm:spPr/>
      <dgm:t>
        <a:bodyPr/>
        <a:lstStyle/>
        <a:p>
          <a:endParaRPr lang="pt-BR"/>
        </a:p>
      </dgm:t>
    </dgm:pt>
    <dgm:pt modelId="{5B8E0FF3-E5F7-40D3-A592-2FC4B8A00C5B}" type="sibTrans" cxnId="{1D2D4134-1876-47E3-ACAC-81D23920DD99}">
      <dgm:prSet/>
      <dgm:spPr/>
      <dgm:t>
        <a:bodyPr/>
        <a:lstStyle/>
        <a:p>
          <a:endParaRPr lang="pt-BR"/>
        </a:p>
      </dgm:t>
    </dgm:pt>
    <dgm:pt modelId="{BAAED6BE-D22A-4260-96B1-DBA66BD61730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Interlocuções.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55E152A-41C7-4DB7-83C3-2B407DD2E73F}" type="parTrans" cxnId="{600416C4-DD52-44FC-AE5F-D44B205BB64F}">
      <dgm:prSet/>
      <dgm:spPr/>
      <dgm:t>
        <a:bodyPr/>
        <a:lstStyle/>
        <a:p>
          <a:endParaRPr lang="pt-BR"/>
        </a:p>
      </dgm:t>
    </dgm:pt>
    <dgm:pt modelId="{3C4108E8-440E-466E-A050-72D06C2C2FB5}" type="sibTrans" cxnId="{600416C4-DD52-44FC-AE5F-D44B205BB64F}">
      <dgm:prSet/>
      <dgm:spPr/>
      <dgm:t>
        <a:bodyPr/>
        <a:lstStyle/>
        <a:p>
          <a:endParaRPr lang="pt-BR"/>
        </a:p>
      </dgm:t>
    </dgm:pt>
    <dgm:pt modelId="{EBDCF3FA-5BA9-44DF-8261-1A3CAA9A6D90}">
      <dgm:prSet/>
      <dgm:spPr>
        <a:solidFill>
          <a:srgbClr val="002555"/>
        </a:solidFill>
      </dgm:spPr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Práticas: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C10F078-AA2D-4B27-BCEA-FCA750A4A4D5}" type="sibTrans" cxnId="{67C4CF7D-4F86-4D64-BD09-86B842B4D88B}">
      <dgm:prSet/>
      <dgm:spPr/>
      <dgm:t>
        <a:bodyPr/>
        <a:lstStyle/>
        <a:p>
          <a:endParaRPr lang="en-US"/>
        </a:p>
      </dgm:t>
    </dgm:pt>
    <dgm:pt modelId="{68588F5D-355D-4310-B626-E7538C40ACBA}" type="parTrans" cxnId="{67C4CF7D-4F86-4D64-BD09-86B842B4D88B}">
      <dgm:prSet/>
      <dgm:spPr/>
      <dgm:t>
        <a:bodyPr/>
        <a:lstStyle/>
        <a:p>
          <a:endParaRPr lang="en-US"/>
        </a:p>
      </dgm:t>
    </dgm:pt>
    <dgm:pt modelId="{B51F622A-0A7D-4D4A-9E87-14307DBC7FD2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Reuniões com Atores Públicos;</a:t>
          </a:r>
        </a:p>
      </dgm:t>
    </dgm:pt>
    <dgm:pt modelId="{C168EC34-0CB2-4863-8539-E70FD62E860D}" type="parTrans" cxnId="{2EC7710A-E37E-4052-A36C-8536A37C42C4}">
      <dgm:prSet/>
      <dgm:spPr/>
      <dgm:t>
        <a:bodyPr/>
        <a:lstStyle/>
        <a:p>
          <a:endParaRPr lang="pt-BR"/>
        </a:p>
      </dgm:t>
    </dgm:pt>
    <dgm:pt modelId="{6E26EB8F-136D-48CC-89FB-A228DE72E215}" type="sibTrans" cxnId="{2EC7710A-E37E-4052-A36C-8536A37C42C4}">
      <dgm:prSet/>
      <dgm:spPr/>
      <dgm:t>
        <a:bodyPr/>
        <a:lstStyle/>
        <a:p>
          <a:endParaRPr lang="pt-BR"/>
        </a:p>
      </dgm:t>
    </dgm:pt>
    <dgm:pt modelId="{B8F5DEA9-CC42-44EB-A078-1C1551A65E26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Veículos de mídia e campanhas de comunicação;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F20D70E-87B5-4085-A022-6B4D03DC8BC9}" type="parTrans" cxnId="{67266077-2F72-4BA1-80AC-B3BD6EF465E8}">
      <dgm:prSet/>
      <dgm:spPr/>
      <dgm:t>
        <a:bodyPr/>
        <a:lstStyle/>
        <a:p>
          <a:endParaRPr lang="pt-BR"/>
        </a:p>
      </dgm:t>
    </dgm:pt>
    <dgm:pt modelId="{40BDB505-6EB8-4E67-A861-309DA60574D1}" type="sibTrans" cxnId="{67266077-2F72-4BA1-80AC-B3BD6EF465E8}">
      <dgm:prSet/>
      <dgm:spPr/>
      <dgm:t>
        <a:bodyPr/>
        <a:lstStyle/>
        <a:p>
          <a:endParaRPr lang="pt-BR"/>
        </a:p>
      </dgm:t>
    </dgm:pt>
    <dgm:pt modelId="{AC01A9DF-5AFD-4869-A052-0F54B742C486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Estudos e Pareceres técnicos;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5DB2CF7-8669-4531-9904-77CBF1ABE74A}" type="parTrans" cxnId="{C54E38E7-968D-4588-80D2-1F53E4DCA2F6}">
      <dgm:prSet/>
      <dgm:spPr/>
      <dgm:t>
        <a:bodyPr/>
        <a:lstStyle/>
        <a:p>
          <a:endParaRPr lang="pt-BR"/>
        </a:p>
      </dgm:t>
    </dgm:pt>
    <dgm:pt modelId="{6DE37E64-A2A4-4BDE-9942-443CEA282A73}" type="sibTrans" cxnId="{C54E38E7-968D-4588-80D2-1F53E4DCA2F6}">
      <dgm:prSet/>
      <dgm:spPr/>
      <dgm:t>
        <a:bodyPr/>
        <a:lstStyle/>
        <a:p>
          <a:endParaRPr lang="pt-BR"/>
        </a:p>
      </dgm:t>
    </dgm:pt>
    <dgm:pt modelId="{F11E442F-1624-457B-AB9D-EBDABDCB1B71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Petições, abaixo-assinados;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199ED86-4B8A-4896-8A34-390DA424A3D9}" type="parTrans" cxnId="{AE9D0E52-3E4E-4D89-B59A-252B29E3AB67}">
      <dgm:prSet/>
      <dgm:spPr/>
      <dgm:t>
        <a:bodyPr/>
        <a:lstStyle/>
        <a:p>
          <a:endParaRPr lang="pt-BR"/>
        </a:p>
      </dgm:t>
    </dgm:pt>
    <dgm:pt modelId="{DA10AB56-8314-41E4-88FD-E0F6135623C0}" type="sibTrans" cxnId="{AE9D0E52-3E4E-4D89-B59A-252B29E3AB67}">
      <dgm:prSet/>
      <dgm:spPr/>
      <dgm:t>
        <a:bodyPr/>
        <a:lstStyle/>
        <a:p>
          <a:endParaRPr lang="pt-BR"/>
        </a:p>
      </dgm:t>
    </dgm:pt>
    <dgm:pt modelId="{22E6C0A9-1BEE-4B4A-AF89-6FED12705DD5}">
      <dgm:prSet/>
      <dgm:spPr>
        <a:ln>
          <a:solidFill>
            <a:srgbClr val="002555"/>
          </a:solidFill>
        </a:ln>
      </dgm:spPr>
      <dgm:t>
        <a:bodyPr/>
        <a:lstStyle/>
        <a:p>
          <a:pPr marL="901700" indent="-177800"/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Dados e  relatórios.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14C8D3D-73E9-4D2C-A60D-5FFB67C9E30A}" type="parTrans" cxnId="{732A859D-35DA-4B1F-B957-067331BD83AD}">
      <dgm:prSet/>
      <dgm:spPr/>
      <dgm:t>
        <a:bodyPr/>
        <a:lstStyle/>
        <a:p>
          <a:endParaRPr lang="pt-BR"/>
        </a:p>
      </dgm:t>
    </dgm:pt>
    <dgm:pt modelId="{01C2E3D6-C09E-4175-90A5-1EA12BBB3F8D}" type="sibTrans" cxnId="{732A859D-35DA-4B1F-B957-067331BD83AD}">
      <dgm:prSet/>
      <dgm:spPr/>
      <dgm:t>
        <a:bodyPr/>
        <a:lstStyle/>
        <a:p>
          <a:endParaRPr lang="pt-BR"/>
        </a:p>
      </dgm:t>
    </dgm:pt>
    <dgm:pt modelId="{7E606506-8C93-4627-8D5D-E6BFB9F2755D}" type="pres">
      <dgm:prSet presAssocID="{A192DBAA-A541-45C9-9103-CF02CB251213}" presName="linear" presStyleCnt="0">
        <dgm:presLayoutVars>
          <dgm:dir/>
          <dgm:animLvl val="lvl"/>
          <dgm:resizeHandles val="exact"/>
        </dgm:presLayoutVars>
      </dgm:prSet>
      <dgm:spPr/>
    </dgm:pt>
    <dgm:pt modelId="{8C69E2F8-BE5C-485C-B349-C8CBFEFAD375}" type="pres">
      <dgm:prSet presAssocID="{E6FE519B-80EE-4539-9976-59EC0B34257E}" presName="parentLin" presStyleCnt="0"/>
      <dgm:spPr/>
    </dgm:pt>
    <dgm:pt modelId="{67C6F9CE-DF90-4E67-81D2-0E5E0599F7A0}" type="pres">
      <dgm:prSet presAssocID="{E6FE519B-80EE-4539-9976-59EC0B34257E}" presName="parentLeftMargin" presStyleLbl="node1" presStyleIdx="0" presStyleCnt="3"/>
      <dgm:spPr/>
    </dgm:pt>
    <dgm:pt modelId="{56E17D2C-5A72-4126-83D1-6587E87FC236}" type="pres">
      <dgm:prSet presAssocID="{E6FE519B-80EE-4539-9976-59EC0B34257E}" presName="parentText" presStyleLbl="node1" presStyleIdx="0" presStyleCnt="3" custScaleX="113334">
        <dgm:presLayoutVars>
          <dgm:chMax val="0"/>
          <dgm:bulletEnabled val="1"/>
        </dgm:presLayoutVars>
      </dgm:prSet>
      <dgm:spPr>
        <a:xfrm>
          <a:off x="513526" y="114308"/>
          <a:ext cx="7189366" cy="413280"/>
        </a:xfrm>
        <a:prstGeom prst="roundRect">
          <a:avLst/>
        </a:prstGeom>
      </dgm:spPr>
    </dgm:pt>
    <dgm:pt modelId="{CCBCFE64-93D9-434C-8779-671885EA62DA}" type="pres">
      <dgm:prSet presAssocID="{E6FE519B-80EE-4539-9976-59EC0B34257E}" presName="negativeSpace" presStyleCnt="0"/>
      <dgm:spPr/>
    </dgm:pt>
    <dgm:pt modelId="{AC2C9F9D-AD54-4BFC-9751-2A3291B9B8E8}" type="pres">
      <dgm:prSet presAssocID="{E6FE519B-80EE-4539-9976-59EC0B34257E}" presName="childText" presStyleLbl="conFgAcc1" presStyleIdx="0" presStyleCnt="3">
        <dgm:presLayoutVars>
          <dgm:bulletEnabled val="1"/>
        </dgm:presLayoutVars>
      </dgm:prSet>
      <dgm:spPr>
        <a:ln>
          <a:solidFill>
            <a:srgbClr val="002555"/>
          </a:solidFill>
        </a:ln>
      </dgm:spPr>
    </dgm:pt>
    <dgm:pt modelId="{FE4B5002-2477-4874-A8BF-E649D26FEA46}" type="pres">
      <dgm:prSet presAssocID="{70CD0577-DE8D-4856-9F92-18F54F8ABC28}" presName="spaceBetweenRectangles" presStyleCnt="0"/>
      <dgm:spPr/>
    </dgm:pt>
    <dgm:pt modelId="{8E3DF449-EA26-4E95-BE2F-399BD3E43901}" type="pres">
      <dgm:prSet presAssocID="{EBDCF3FA-5BA9-44DF-8261-1A3CAA9A6D90}" presName="parentLin" presStyleCnt="0"/>
      <dgm:spPr/>
    </dgm:pt>
    <dgm:pt modelId="{1239E7C0-400B-4000-AE7B-CB0C1C33FF2E}" type="pres">
      <dgm:prSet presAssocID="{EBDCF3FA-5BA9-44DF-8261-1A3CAA9A6D90}" presName="parentLeftMargin" presStyleLbl="node1" presStyleIdx="0" presStyleCnt="3"/>
      <dgm:spPr/>
    </dgm:pt>
    <dgm:pt modelId="{AAAD97ED-1462-4883-83E2-24706C3CEC77}" type="pres">
      <dgm:prSet presAssocID="{EBDCF3FA-5BA9-44DF-8261-1A3CAA9A6D9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1FCA01-AE91-4F3E-99B1-568F295DD277}" type="pres">
      <dgm:prSet presAssocID="{EBDCF3FA-5BA9-44DF-8261-1A3CAA9A6D90}" presName="negativeSpace" presStyleCnt="0"/>
      <dgm:spPr/>
    </dgm:pt>
    <dgm:pt modelId="{F7E94C1C-E2CB-4D2C-BBAD-E47C606293C3}" type="pres">
      <dgm:prSet presAssocID="{EBDCF3FA-5BA9-44DF-8261-1A3CAA9A6D90}" presName="childText" presStyleLbl="conFgAcc1" presStyleIdx="1" presStyleCnt="3">
        <dgm:presLayoutVars>
          <dgm:bulletEnabled val="1"/>
        </dgm:presLayoutVars>
      </dgm:prSet>
      <dgm:spPr/>
    </dgm:pt>
    <dgm:pt modelId="{D4ECE73A-D008-4154-B981-4A494015427B}" type="pres">
      <dgm:prSet presAssocID="{3C10F078-AA2D-4B27-BCEA-FCA750A4A4D5}" presName="spaceBetweenRectangles" presStyleCnt="0"/>
      <dgm:spPr/>
    </dgm:pt>
    <dgm:pt modelId="{991FD7DE-FCE7-4D4A-B576-37222B9E0DE7}" type="pres">
      <dgm:prSet presAssocID="{5242F101-EBC2-4194-A9C5-B0731B2600ED}" presName="parentLin" presStyleCnt="0"/>
      <dgm:spPr/>
    </dgm:pt>
    <dgm:pt modelId="{0C6BA60A-30D1-4483-ABE7-BF27780F5562}" type="pres">
      <dgm:prSet presAssocID="{5242F101-EBC2-4194-A9C5-B0731B2600ED}" presName="parentLeftMargin" presStyleLbl="node1" presStyleIdx="1" presStyleCnt="3"/>
      <dgm:spPr/>
    </dgm:pt>
    <dgm:pt modelId="{7CC48CAF-25C0-406C-81D6-3E0CD18D0AFC}" type="pres">
      <dgm:prSet presAssocID="{5242F101-EBC2-4194-A9C5-B0731B2600ED}" presName="parentText" presStyleLbl="node1" presStyleIdx="2" presStyleCnt="3">
        <dgm:presLayoutVars>
          <dgm:chMax val="0"/>
          <dgm:bulletEnabled val="1"/>
        </dgm:presLayoutVars>
      </dgm:prSet>
      <dgm:spPr>
        <a:xfrm>
          <a:off x="513526" y="2530989"/>
          <a:ext cx="7189366" cy="413280"/>
        </a:xfrm>
        <a:prstGeom prst="roundRect">
          <a:avLst/>
        </a:prstGeom>
      </dgm:spPr>
    </dgm:pt>
    <dgm:pt modelId="{0A4D3006-C0A7-4271-A8D2-AE48BD55B660}" type="pres">
      <dgm:prSet presAssocID="{5242F101-EBC2-4194-A9C5-B0731B2600ED}" presName="negativeSpace" presStyleCnt="0"/>
      <dgm:spPr/>
    </dgm:pt>
    <dgm:pt modelId="{308A15CD-E5FC-4D20-91BE-269C733B7AEC}" type="pres">
      <dgm:prSet presAssocID="{5242F101-EBC2-4194-A9C5-B0731B2600E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FC6C801-259F-4C4B-B5F6-36CF18167608}" type="presOf" srcId="{EBDCF3FA-5BA9-44DF-8261-1A3CAA9A6D90}" destId="{AAAD97ED-1462-4883-83E2-24706C3CEC77}" srcOrd="1" destOrd="0" presId="urn:microsoft.com/office/officeart/2005/8/layout/list1"/>
    <dgm:cxn modelId="{2EC7710A-E37E-4052-A36C-8536A37C42C4}" srcId="{EBDCF3FA-5BA9-44DF-8261-1A3CAA9A6D90}" destId="{B51F622A-0A7D-4D4A-9E87-14307DBC7FD2}" srcOrd="0" destOrd="0" parTransId="{C168EC34-0CB2-4863-8539-E70FD62E860D}" sibTransId="{6E26EB8F-136D-48CC-89FB-A228DE72E215}"/>
    <dgm:cxn modelId="{A7E30A0B-F771-419C-9463-3AA4E02449E3}" type="presOf" srcId="{BAAED6BE-D22A-4260-96B1-DBA66BD61730}" destId="{308A15CD-E5FC-4D20-91BE-269C733B7AEC}" srcOrd="0" destOrd="4" presId="urn:microsoft.com/office/officeart/2005/8/layout/list1"/>
    <dgm:cxn modelId="{A5479B20-7B42-49CB-A555-B3A07487F9A9}" srcId="{A192DBAA-A541-45C9-9103-CF02CB251213}" destId="{5242F101-EBC2-4194-A9C5-B0731B2600ED}" srcOrd="2" destOrd="0" parTransId="{46FF0132-ADE0-4A5C-8A91-42B12B560251}" sibTransId="{471A96CA-D8CF-462E-BBED-F6A37B52F742}"/>
    <dgm:cxn modelId="{EB377F28-EE34-4123-ACD6-29D758FCB093}" type="presOf" srcId="{5CFF0D0A-48FA-4583-AFAE-4D1FECACC50F}" destId="{308A15CD-E5FC-4D20-91BE-269C733B7AEC}" srcOrd="0" destOrd="2" presId="urn:microsoft.com/office/officeart/2005/8/layout/list1"/>
    <dgm:cxn modelId="{EAFA6E2E-6BF6-4585-B090-DFB0FE90F7E8}" type="presOf" srcId="{E6FE519B-80EE-4539-9976-59EC0B34257E}" destId="{56E17D2C-5A72-4126-83D1-6587E87FC236}" srcOrd="1" destOrd="0" presId="urn:microsoft.com/office/officeart/2005/8/layout/list1"/>
    <dgm:cxn modelId="{63A0AE33-7C7C-4A14-9904-F6DB75343059}" type="presOf" srcId="{994CBF10-FAFB-4B5D-9ABA-1AAAA94CDA01}" destId="{308A15CD-E5FC-4D20-91BE-269C733B7AEC}" srcOrd="0" destOrd="3" presId="urn:microsoft.com/office/officeart/2005/8/layout/list1"/>
    <dgm:cxn modelId="{1D2D4134-1876-47E3-ACAC-81D23920DD99}" srcId="{5242F101-EBC2-4194-A9C5-B0731B2600ED}" destId="{680CC188-5033-40B3-A8B1-10E99B1F7106}" srcOrd="1" destOrd="0" parTransId="{18A4D735-CFC4-41D9-B92C-7EC913027361}" sibTransId="{5B8E0FF3-E5F7-40D3-A592-2FC4B8A00C5B}"/>
    <dgm:cxn modelId="{62122D61-C2E5-4E1F-97D9-0A95836DFE6C}" type="presOf" srcId="{22E6C0A9-1BEE-4B4A-AF89-6FED12705DD5}" destId="{F7E94C1C-E2CB-4D2C-BBAD-E47C606293C3}" srcOrd="0" destOrd="4" presId="urn:microsoft.com/office/officeart/2005/8/layout/list1"/>
    <dgm:cxn modelId="{95289F69-759F-4A71-AAF5-03A2618393A2}" type="presOf" srcId="{AA6A83AD-5BE3-4953-B9E9-1AE43FF87D05}" destId="{308A15CD-E5FC-4D20-91BE-269C733B7AEC}" srcOrd="0" destOrd="0" presId="urn:microsoft.com/office/officeart/2005/8/layout/list1"/>
    <dgm:cxn modelId="{6E9BE36A-0420-4F2C-8AAA-2ABC9EB39BF3}" srcId="{5242F101-EBC2-4194-A9C5-B0731B2600ED}" destId="{AA6A83AD-5BE3-4953-B9E9-1AE43FF87D05}" srcOrd="0" destOrd="0" parTransId="{FA686C62-DEE3-4298-B905-5C58F9172871}" sibTransId="{D2C9255F-FFE1-4FB9-B377-656A6B6C7C31}"/>
    <dgm:cxn modelId="{DEA74B6F-CEE0-4497-A071-D2BEF06DF7AF}" type="presOf" srcId="{5242F101-EBC2-4194-A9C5-B0731B2600ED}" destId="{0C6BA60A-30D1-4483-ABE7-BF27780F5562}" srcOrd="0" destOrd="0" presId="urn:microsoft.com/office/officeart/2005/8/layout/list1"/>
    <dgm:cxn modelId="{AE9D0E52-3E4E-4D89-B59A-252B29E3AB67}" srcId="{EBDCF3FA-5BA9-44DF-8261-1A3CAA9A6D90}" destId="{F11E442F-1624-457B-AB9D-EBDABDCB1B71}" srcOrd="3" destOrd="0" parTransId="{B199ED86-4B8A-4896-8A34-390DA424A3D9}" sibTransId="{DA10AB56-8314-41E4-88FD-E0F6135623C0}"/>
    <dgm:cxn modelId="{67266077-2F72-4BA1-80AC-B3BD6EF465E8}" srcId="{EBDCF3FA-5BA9-44DF-8261-1A3CAA9A6D90}" destId="{B8F5DEA9-CC42-44EB-A078-1C1551A65E26}" srcOrd="1" destOrd="0" parTransId="{AF20D70E-87B5-4085-A022-6B4D03DC8BC9}" sibTransId="{40BDB505-6EB8-4E67-A861-309DA60574D1}"/>
    <dgm:cxn modelId="{29791578-AE10-4D97-A5F0-10827FA82B50}" type="presOf" srcId="{A192DBAA-A541-45C9-9103-CF02CB251213}" destId="{7E606506-8C93-4627-8D5D-E6BFB9F2755D}" srcOrd="0" destOrd="0" presId="urn:microsoft.com/office/officeart/2005/8/layout/list1"/>
    <dgm:cxn modelId="{67C4CF7D-4F86-4D64-BD09-86B842B4D88B}" srcId="{A192DBAA-A541-45C9-9103-CF02CB251213}" destId="{EBDCF3FA-5BA9-44DF-8261-1A3CAA9A6D90}" srcOrd="1" destOrd="0" parTransId="{68588F5D-355D-4310-B626-E7538C40ACBA}" sibTransId="{3C10F078-AA2D-4B27-BCEA-FCA750A4A4D5}"/>
    <dgm:cxn modelId="{D8C5F18F-0BD0-49F2-B471-81045F3F9C7E}" type="presOf" srcId="{EBDCF3FA-5BA9-44DF-8261-1A3CAA9A6D90}" destId="{1239E7C0-400B-4000-AE7B-CB0C1C33FF2E}" srcOrd="0" destOrd="0" presId="urn:microsoft.com/office/officeart/2005/8/layout/list1"/>
    <dgm:cxn modelId="{77207791-2E82-4999-A2C3-91C9E9D3C59A}" type="presOf" srcId="{B51F622A-0A7D-4D4A-9E87-14307DBC7FD2}" destId="{F7E94C1C-E2CB-4D2C-BBAD-E47C606293C3}" srcOrd="0" destOrd="0" presId="urn:microsoft.com/office/officeart/2005/8/layout/list1"/>
    <dgm:cxn modelId="{732A859D-35DA-4B1F-B957-067331BD83AD}" srcId="{EBDCF3FA-5BA9-44DF-8261-1A3CAA9A6D90}" destId="{22E6C0A9-1BEE-4B4A-AF89-6FED12705DD5}" srcOrd="4" destOrd="0" parTransId="{614C8D3D-73E9-4D2C-A60D-5FFB67C9E30A}" sibTransId="{01C2E3D6-C09E-4175-90A5-1EA12BBB3F8D}"/>
    <dgm:cxn modelId="{0B374CB0-C54C-40CF-B73D-60352611B9EF}" srcId="{5242F101-EBC2-4194-A9C5-B0731B2600ED}" destId="{994CBF10-FAFB-4B5D-9ABA-1AAAA94CDA01}" srcOrd="3" destOrd="0" parTransId="{E2143A6E-DC2B-454C-943B-9AB5ED5C5534}" sibTransId="{AD9B0048-B985-4852-BE93-6A0E9CF72BAE}"/>
    <dgm:cxn modelId="{84156DB8-0374-4921-9551-6665A88248E2}" type="presOf" srcId="{680CC188-5033-40B3-A8B1-10E99B1F7106}" destId="{308A15CD-E5FC-4D20-91BE-269C733B7AEC}" srcOrd="0" destOrd="1" presId="urn:microsoft.com/office/officeart/2005/8/layout/list1"/>
    <dgm:cxn modelId="{64BF3FBF-B539-4DEE-8328-0EA1D14332AC}" srcId="{A192DBAA-A541-45C9-9103-CF02CB251213}" destId="{E6FE519B-80EE-4539-9976-59EC0B34257E}" srcOrd="0" destOrd="0" parTransId="{FCC43249-5025-48DD-A5C6-371B20CA207D}" sibTransId="{70CD0577-DE8D-4856-9F92-18F54F8ABC28}"/>
    <dgm:cxn modelId="{600416C4-DD52-44FC-AE5F-D44B205BB64F}" srcId="{5242F101-EBC2-4194-A9C5-B0731B2600ED}" destId="{BAAED6BE-D22A-4260-96B1-DBA66BD61730}" srcOrd="4" destOrd="0" parTransId="{255E152A-41C7-4DB7-83C3-2B407DD2E73F}" sibTransId="{3C4108E8-440E-466E-A050-72D06C2C2FB5}"/>
    <dgm:cxn modelId="{337177D5-926F-4FAA-BA09-DA0EEFF12064}" srcId="{5242F101-EBC2-4194-A9C5-B0731B2600ED}" destId="{5CFF0D0A-48FA-4583-AFAE-4D1FECACC50F}" srcOrd="2" destOrd="0" parTransId="{201EEBD1-CFD1-46C5-A24C-2979F6F5A803}" sibTransId="{4C4CB250-59E3-4AC2-BE78-2DDE1884DE58}"/>
    <dgm:cxn modelId="{E8F8D2D7-F6B9-4FEB-89BD-DEC65D2FAB29}" type="presOf" srcId="{5242F101-EBC2-4194-A9C5-B0731B2600ED}" destId="{7CC48CAF-25C0-406C-81D6-3E0CD18D0AFC}" srcOrd="1" destOrd="0" presId="urn:microsoft.com/office/officeart/2005/8/layout/list1"/>
    <dgm:cxn modelId="{07A5FDDC-687B-4BA4-9CD4-F1C11E17528A}" type="presOf" srcId="{AC01A9DF-5AFD-4869-A052-0F54B742C486}" destId="{F7E94C1C-E2CB-4D2C-BBAD-E47C606293C3}" srcOrd="0" destOrd="2" presId="urn:microsoft.com/office/officeart/2005/8/layout/list1"/>
    <dgm:cxn modelId="{7EB5E9E1-8E94-47AD-9203-C536FFC879A4}" type="presOf" srcId="{E6FE519B-80EE-4539-9976-59EC0B34257E}" destId="{67C6F9CE-DF90-4E67-81D2-0E5E0599F7A0}" srcOrd="0" destOrd="0" presId="urn:microsoft.com/office/officeart/2005/8/layout/list1"/>
    <dgm:cxn modelId="{C54E38E7-968D-4588-80D2-1F53E4DCA2F6}" srcId="{EBDCF3FA-5BA9-44DF-8261-1A3CAA9A6D90}" destId="{AC01A9DF-5AFD-4869-A052-0F54B742C486}" srcOrd="2" destOrd="0" parTransId="{55DB2CF7-8669-4531-9904-77CBF1ABE74A}" sibTransId="{6DE37E64-A2A4-4BDE-9942-443CEA282A73}"/>
    <dgm:cxn modelId="{D404CBF4-7336-47C8-A8A4-24B263A255F6}" type="presOf" srcId="{B8F5DEA9-CC42-44EB-A078-1C1551A65E26}" destId="{F7E94C1C-E2CB-4D2C-BBAD-E47C606293C3}" srcOrd="0" destOrd="1" presId="urn:microsoft.com/office/officeart/2005/8/layout/list1"/>
    <dgm:cxn modelId="{40D535FA-D5F0-43B3-8828-9B88C9CE5093}" type="presOf" srcId="{F11E442F-1624-457B-AB9D-EBDABDCB1B71}" destId="{F7E94C1C-E2CB-4D2C-BBAD-E47C606293C3}" srcOrd="0" destOrd="3" presId="urn:microsoft.com/office/officeart/2005/8/layout/list1"/>
    <dgm:cxn modelId="{046EA216-D51A-44D1-B0DF-08327547558F}" type="presParOf" srcId="{7E606506-8C93-4627-8D5D-E6BFB9F2755D}" destId="{8C69E2F8-BE5C-485C-B349-C8CBFEFAD375}" srcOrd="0" destOrd="0" presId="urn:microsoft.com/office/officeart/2005/8/layout/list1"/>
    <dgm:cxn modelId="{C1E575AF-2C84-4975-8B90-D9E3F82C36BF}" type="presParOf" srcId="{8C69E2F8-BE5C-485C-B349-C8CBFEFAD375}" destId="{67C6F9CE-DF90-4E67-81D2-0E5E0599F7A0}" srcOrd="0" destOrd="0" presId="urn:microsoft.com/office/officeart/2005/8/layout/list1"/>
    <dgm:cxn modelId="{C6B4BFB2-5697-4888-98B5-4E7AAC6C4481}" type="presParOf" srcId="{8C69E2F8-BE5C-485C-B349-C8CBFEFAD375}" destId="{56E17D2C-5A72-4126-83D1-6587E87FC236}" srcOrd="1" destOrd="0" presId="urn:microsoft.com/office/officeart/2005/8/layout/list1"/>
    <dgm:cxn modelId="{6627C5C3-4FCA-4F8C-B37B-86839F163F9B}" type="presParOf" srcId="{7E606506-8C93-4627-8D5D-E6BFB9F2755D}" destId="{CCBCFE64-93D9-434C-8779-671885EA62DA}" srcOrd="1" destOrd="0" presId="urn:microsoft.com/office/officeart/2005/8/layout/list1"/>
    <dgm:cxn modelId="{9D8BA22A-D61C-45BF-A11F-25E93FFFA58D}" type="presParOf" srcId="{7E606506-8C93-4627-8D5D-E6BFB9F2755D}" destId="{AC2C9F9D-AD54-4BFC-9751-2A3291B9B8E8}" srcOrd="2" destOrd="0" presId="urn:microsoft.com/office/officeart/2005/8/layout/list1"/>
    <dgm:cxn modelId="{37875D54-45D3-44B0-B08A-B644348A9D48}" type="presParOf" srcId="{7E606506-8C93-4627-8D5D-E6BFB9F2755D}" destId="{FE4B5002-2477-4874-A8BF-E649D26FEA46}" srcOrd="3" destOrd="0" presId="urn:microsoft.com/office/officeart/2005/8/layout/list1"/>
    <dgm:cxn modelId="{1C726C62-8C5D-4F94-9A28-DFACF6D1D55E}" type="presParOf" srcId="{7E606506-8C93-4627-8D5D-E6BFB9F2755D}" destId="{8E3DF449-EA26-4E95-BE2F-399BD3E43901}" srcOrd="4" destOrd="0" presId="urn:microsoft.com/office/officeart/2005/8/layout/list1"/>
    <dgm:cxn modelId="{B2A58DA4-DB30-417F-944A-839C7B977E82}" type="presParOf" srcId="{8E3DF449-EA26-4E95-BE2F-399BD3E43901}" destId="{1239E7C0-400B-4000-AE7B-CB0C1C33FF2E}" srcOrd="0" destOrd="0" presId="urn:microsoft.com/office/officeart/2005/8/layout/list1"/>
    <dgm:cxn modelId="{6C566DF8-541A-46E4-9E52-64C24EB419EC}" type="presParOf" srcId="{8E3DF449-EA26-4E95-BE2F-399BD3E43901}" destId="{AAAD97ED-1462-4883-83E2-24706C3CEC77}" srcOrd="1" destOrd="0" presId="urn:microsoft.com/office/officeart/2005/8/layout/list1"/>
    <dgm:cxn modelId="{AC833671-022E-484E-B357-9B89C83A43CE}" type="presParOf" srcId="{7E606506-8C93-4627-8D5D-E6BFB9F2755D}" destId="{751FCA01-AE91-4F3E-99B1-568F295DD277}" srcOrd="5" destOrd="0" presId="urn:microsoft.com/office/officeart/2005/8/layout/list1"/>
    <dgm:cxn modelId="{E4337611-8D74-4B0E-A186-E3B0A964D265}" type="presParOf" srcId="{7E606506-8C93-4627-8D5D-E6BFB9F2755D}" destId="{F7E94C1C-E2CB-4D2C-BBAD-E47C606293C3}" srcOrd="6" destOrd="0" presId="urn:microsoft.com/office/officeart/2005/8/layout/list1"/>
    <dgm:cxn modelId="{8FB5BEB7-EF4E-4FDD-9F33-095DE1A30E2C}" type="presParOf" srcId="{7E606506-8C93-4627-8D5D-E6BFB9F2755D}" destId="{D4ECE73A-D008-4154-B981-4A494015427B}" srcOrd="7" destOrd="0" presId="urn:microsoft.com/office/officeart/2005/8/layout/list1"/>
    <dgm:cxn modelId="{7E2B207C-4DB6-4C60-9DA8-9C9BF1DBCB9E}" type="presParOf" srcId="{7E606506-8C93-4627-8D5D-E6BFB9F2755D}" destId="{991FD7DE-FCE7-4D4A-B576-37222B9E0DE7}" srcOrd="8" destOrd="0" presId="urn:microsoft.com/office/officeart/2005/8/layout/list1"/>
    <dgm:cxn modelId="{93291400-3EFC-4428-BA61-145C62945B05}" type="presParOf" srcId="{991FD7DE-FCE7-4D4A-B576-37222B9E0DE7}" destId="{0C6BA60A-30D1-4483-ABE7-BF27780F5562}" srcOrd="0" destOrd="0" presId="urn:microsoft.com/office/officeart/2005/8/layout/list1"/>
    <dgm:cxn modelId="{981DE688-0D34-42BD-A340-45200306888C}" type="presParOf" srcId="{991FD7DE-FCE7-4D4A-B576-37222B9E0DE7}" destId="{7CC48CAF-25C0-406C-81D6-3E0CD18D0AFC}" srcOrd="1" destOrd="0" presId="urn:microsoft.com/office/officeart/2005/8/layout/list1"/>
    <dgm:cxn modelId="{D4B94740-6C5C-4A40-8815-BA4B148FBDC5}" type="presParOf" srcId="{7E606506-8C93-4627-8D5D-E6BFB9F2755D}" destId="{0A4D3006-C0A7-4271-A8D2-AE48BD55B660}" srcOrd="9" destOrd="0" presId="urn:microsoft.com/office/officeart/2005/8/layout/list1"/>
    <dgm:cxn modelId="{9C68FEF4-AB58-4F78-AA66-EB72F490E6B0}" type="presParOf" srcId="{7E606506-8C93-4627-8D5D-E6BFB9F2755D}" destId="{308A15CD-E5FC-4D20-91BE-269C733B7AE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0A4E14-E902-452A-BDC0-BB6479D1B30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C600E2-4012-4AC2-B4A2-7560BD0E0A39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R/Python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1167AE2-1B2B-493B-B0CC-07A53B4D0F2C}" type="parTrans" cxnId="{1CBBB40A-6BA6-4E91-AB12-82B618FB13D0}">
      <dgm:prSet/>
      <dgm:spPr/>
      <dgm:t>
        <a:bodyPr/>
        <a:lstStyle/>
        <a:p>
          <a:endParaRPr lang="en-US"/>
        </a:p>
      </dgm:t>
    </dgm:pt>
    <dgm:pt modelId="{61D92800-7055-4288-A5DF-A14D83CE6987}" type="sibTrans" cxnId="{1CBBB40A-6BA6-4E91-AB12-82B618FB13D0}">
      <dgm:prSet/>
      <dgm:spPr/>
      <dgm:t>
        <a:bodyPr/>
        <a:lstStyle/>
        <a:p>
          <a:endParaRPr lang="en-US"/>
        </a:p>
      </dgm:t>
    </dgm:pt>
    <dgm:pt modelId="{7559322A-F31B-4E18-93FC-1948E0EC5C76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Dashboards/Power BI/</a:t>
          </a:r>
          <a:r>
            <a:rPr lang="pt-BR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Tableu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35003F7-EEAB-43B0-B1CF-BA7BA879C1DD}" type="parTrans" cxnId="{643391BB-20E0-410D-97BD-108A08984C9C}">
      <dgm:prSet/>
      <dgm:spPr/>
      <dgm:t>
        <a:bodyPr/>
        <a:lstStyle/>
        <a:p>
          <a:endParaRPr lang="en-US"/>
        </a:p>
      </dgm:t>
    </dgm:pt>
    <dgm:pt modelId="{760789D0-7995-4017-A412-7B23E01C3CF6}" type="sibTrans" cxnId="{643391BB-20E0-410D-97BD-108A08984C9C}">
      <dgm:prSet/>
      <dgm:spPr/>
      <dgm:t>
        <a:bodyPr/>
        <a:lstStyle/>
        <a:p>
          <a:endParaRPr lang="en-US"/>
        </a:p>
      </dgm:t>
    </dgm:pt>
    <dgm:pt modelId="{AA80927B-5BA7-488D-B5A6-7F3F6FB7D12F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Relatórios Automáticos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4B9915D-4A5C-4AA0-A6BA-D1CC2CBF5A4F}" type="parTrans" cxnId="{4D81D4E3-8068-485E-8CC0-C0717FDAAFFF}">
      <dgm:prSet/>
      <dgm:spPr/>
      <dgm:t>
        <a:bodyPr/>
        <a:lstStyle/>
        <a:p>
          <a:endParaRPr lang="en-US"/>
        </a:p>
      </dgm:t>
    </dgm:pt>
    <dgm:pt modelId="{D685A867-EAC9-4751-87F8-42503EF2712D}" type="sibTrans" cxnId="{4D81D4E3-8068-485E-8CC0-C0717FDAAFFF}">
      <dgm:prSet/>
      <dgm:spPr/>
      <dgm:t>
        <a:bodyPr/>
        <a:lstStyle/>
        <a:p>
          <a:endParaRPr lang="en-US"/>
        </a:p>
      </dgm:t>
    </dgm:pt>
    <dgm:pt modelId="{44DCDE6A-1342-474F-91FE-471967DAA363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Monitoramento de Stakeholders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65B2B52-0C9E-4824-A352-C5C9C9CFFDBB}" type="parTrans" cxnId="{AE508802-592F-447A-91CA-C04E13DBD662}">
      <dgm:prSet/>
      <dgm:spPr/>
      <dgm:t>
        <a:bodyPr/>
        <a:lstStyle/>
        <a:p>
          <a:endParaRPr lang="en-US"/>
        </a:p>
      </dgm:t>
    </dgm:pt>
    <dgm:pt modelId="{0FDB5557-45BE-4AD5-BC4C-A5D6B63766D9}" type="sibTrans" cxnId="{AE508802-592F-447A-91CA-C04E13DBD662}">
      <dgm:prSet/>
      <dgm:spPr/>
      <dgm:t>
        <a:bodyPr/>
        <a:lstStyle/>
        <a:p>
          <a:endParaRPr lang="en-US"/>
        </a:p>
      </dgm:t>
    </dgm:pt>
    <dgm:pt modelId="{50D74429-0240-4C21-9B3E-7CEA5DB79EE6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Gestão de Interlocuções e Registro de Ações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4A346D7-614D-49FE-8D70-14EC7DFB1687}" type="parTrans" cxnId="{42EDCB39-487E-47B8-8CDF-9AF7C2B2831F}">
      <dgm:prSet/>
      <dgm:spPr/>
      <dgm:t>
        <a:bodyPr/>
        <a:lstStyle/>
        <a:p>
          <a:endParaRPr lang="en-US"/>
        </a:p>
      </dgm:t>
    </dgm:pt>
    <dgm:pt modelId="{4EE003D8-D389-46E0-8677-D0DA3E6712BB}" type="sibTrans" cxnId="{42EDCB39-487E-47B8-8CDF-9AF7C2B2831F}">
      <dgm:prSet/>
      <dgm:spPr/>
      <dgm:t>
        <a:bodyPr/>
        <a:lstStyle/>
        <a:p>
          <a:endParaRPr lang="en-US"/>
        </a:p>
      </dgm:t>
    </dgm:pt>
    <dgm:pt modelId="{EBE9C78E-A78A-4198-80EB-0A9BFD18B5B9}">
      <dgm:prSet/>
      <dgm:spPr/>
      <dgm:t>
        <a:bodyPr/>
        <a:lstStyle/>
        <a:p>
          <a:r>
            <a: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IA e Algoritmos</a:t>
          </a: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FC2E2EB-4FE9-4D20-A6C4-855FF85E6F85}" type="parTrans" cxnId="{8925F9D0-6FAF-4FBB-AA9A-61401A2CB9EB}">
      <dgm:prSet/>
      <dgm:spPr/>
      <dgm:t>
        <a:bodyPr/>
        <a:lstStyle/>
        <a:p>
          <a:endParaRPr lang="en-US"/>
        </a:p>
      </dgm:t>
    </dgm:pt>
    <dgm:pt modelId="{2FA1C834-B47D-4D25-8A64-5A27EDB9D690}" type="sibTrans" cxnId="{8925F9D0-6FAF-4FBB-AA9A-61401A2CB9EB}">
      <dgm:prSet/>
      <dgm:spPr/>
      <dgm:t>
        <a:bodyPr/>
        <a:lstStyle/>
        <a:p>
          <a:endParaRPr lang="en-US"/>
        </a:p>
      </dgm:t>
    </dgm:pt>
    <dgm:pt modelId="{E953963D-BF4E-4FD5-8F11-A076D679BA72}" type="pres">
      <dgm:prSet presAssocID="{400A4E14-E902-452A-BDC0-BB6479D1B305}" presName="vert0" presStyleCnt="0">
        <dgm:presLayoutVars>
          <dgm:dir/>
          <dgm:animOne val="branch"/>
          <dgm:animLvl val="lvl"/>
        </dgm:presLayoutVars>
      </dgm:prSet>
      <dgm:spPr/>
    </dgm:pt>
    <dgm:pt modelId="{B557B027-B36F-41A6-8FE0-96A2179DCFD0}" type="pres">
      <dgm:prSet presAssocID="{47C600E2-4012-4AC2-B4A2-7560BD0E0A39}" presName="thickLine" presStyleLbl="alignNode1" presStyleIdx="0" presStyleCnt="6"/>
      <dgm:spPr/>
    </dgm:pt>
    <dgm:pt modelId="{C2C74520-8F2B-405B-97DC-A961BA88E150}" type="pres">
      <dgm:prSet presAssocID="{47C600E2-4012-4AC2-B4A2-7560BD0E0A39}" presName="horz1" presStyleCnt="0"/>
      <dgm:spPr/>
    </dgm:pt>
    <dgm:pt modelId="{FE1F39A0-5837-436D-9DC4-4A008B78ACE1}" type="pres">
      <dgm:prSet presAssocID="{47C600E2-4012-4AC2-B4A2-7560BD0E0A39}" presName="tx1" presStyleLbl="revTx" presStyleIdx="0" presStyleCnt="6"/>
      <dgm:spPr/>
    </dgm:pt>
    <dgm:pt modelId="{51FD6705-A247-44BE-8873-2EBE482E05E1}" type="pres">
      <dgm:prSet presAssocID="{47C600E2-4012-4AC2-B4A2-7560BD0E0A39}" presName="vert1" presStyleCnt="0"/>
      <dgm:spPr/>
    </dgm:pt>
    <dgm:pt modelId="{DA0D97E5-85DD-4741-B8D3-F17D3BF70B51}" type="pres">
      <dgm:prSet presAssocID="{7559322A-F31B-4E18-93FC-1948E0EC5C76}" presName="thickLine" presStyleLbl="alignNode1" presStyleIdx="1" presStyleCnt="6"/>
      <dgm:spPr/>
    </dgm:pt>
    <dgm:pt modelId="{D5E16EC7-D7E4-4E05-B270-B25E4104C2D8}" type="pres">
      <dgm:prSet presAssocID="{7559322A-F31B-4E18-93FC-1948E0EC5C76}" presName="horz1" presStyleCnt="0"/>
      <dgm:spPr/>
    </dgm:pt>
    <dgm:pt modelId="{1A80FB00-BE51-49D9-83E7-FD8283D266B8}" type="pres">
      <dgm:prSet presAssocID="{7559322A-F31B-4E18-93FC-1948E0EC5C76}" presName="tx1" presStyleLbl="revTx" presStyleIdx="1" presStyleCnt="6"/>
      <dgm:spPr/>
    </dgm:pt>
    <dgm:pt modelId="{8030A6D2-916A-440B-9990-620F752A4689}" type="pres">
      <dgm:prSet presAssocID="{7559322A-F31B-4E18-93FC-1948E0EC5C76}" presName="vert1" presStyleCnt="0"/>
      <dgm:spPr/>
    </dgm:pt>
    <dgm:pt modelId="{930ACFC1-389F-48CA-A2DC-D83A0E14E283}" type="pres">
      <dgm:prSet presAssocID="{AA80927B-5BA7-488D-B5A6-7F3F6FB7D12F}" presName="thickLine" presStyleLbl="alignNode1" presStyleIdx="2" presStyleCnt="6"/>
      <dgm:spPr/>
    </dgm:pt>
    <dgm:pt modelId="{C81051B9-C0C4-45C6-81A6-042F94FD0CD2}" type="pres">
      <dgm:prSet presAssocID="{AA80927B-5BA7-488D-B5A6-7F3F6FB7D12F}" presName="horz1" presStyleCnt="0"/>
      <dgm:spPr/>
    </dgm:pt>
    <dgm:pt modelId="{C8D635D0-14C4-43AF-8FFD-C022869A36E0}" type="pres">
      <dgm:prSet presAssocID="{AA80927B-5BA7-488D-B5A6-7F3F6FB7D12F}" presName="tx1" presStyleLbl="revTx" presStyleIdx="2" presStyleCnt="6"/>
      <dgm:spPr/>
    </dgm:pt>
    <dgm:pt modelId="{60B41777-5AB9-4B11-BCE0-36AF234C5AE0}" type="pres">
      <dgm:prSet presAssocID="{AA80927B-5BA7-488D-B5A6-7F3F6FB7D12F}" presName="vert1" presStyleCnt="0"/>
      <dgm:spPr/>
    </dgm:pt>
    <dgm:pt modelId="{1CAF07A6-7504-4EFA-9C4D-7CE9F9190387}" type="pres">
      <dgm:prSet presAssocID="{44DCDE6A-1342-474F-91FE-471967DAA363}" presName="thickLine" presStyleLbl="alignNode1" presStyleIdx="3" presStyleCnt="6"/>
      <dgm:spPr/>
    </dgm:pt>
    <dgm:pt modelId="{EFE4DBEC-FA35-4468-A0BA-E5FAC2C27D51}" type="pres">
      <dgm:prSet presAssocID="{44DCDE6A-1342-474F-91FE-471967DAA363}" presName="horz1" presStyleCnt="0"/>
      <dgm:spPr/>
    </dgm:pt>
    <dgm:pt modelId="{53063464-29D1-4557-A436-17145E5DCDCE}" type="pres">
      <dgm:prSet presAssocID="{44DCDE6A-1342-474F-91FE-471967DAA363}" presName="tx1" presStyleLbl="revTx" presStyleIdx="3" presStyleCnt="6"/>
      <dgm:spPr/>
    </dgm:pt>
    <dgm:pt modelId="{99C4FA3D-459D-4417-81F7-C336279A0BC4}" type="pres">
      <dgm:prSet presAssocID="{44DCDE6A-1342-474F-91FE-471967DAA363}" presName="vert1" presStyleCnt="0"/>
      <dgm:spPr/>
    </dgm:pt>
    <dgm:pt modelId="{CD0C3D20-EE1A-4519-896B-BCFF8F2DB0B3}" type="pres">
      <dgm:prSet presAssocID="{50D74429-0240-4C21-9B3E-7CEA5DB79EE6}" presName="thickLine" presStyleLbl="alignNode1" presStyleIdx="4" presStyleCnt="6"/>
      <dgm:spPr/>
    </dgm:pt>
    <dgm:pt modelId="{D4BA6AA3-71D5-4C32-9BBB-65A45BC48D5D}" type="pres">
      <dgm:prSet presAssocID="{50D74429-0240-4C21-9B3E-7CEA5DB79EE6}" presName="horz1" presStyleCnt="0"/>
      <dgm:spPr/>
    </dgm:pt>
    <dgm:pt modelId="{9749E0CE-7C32-4884-BFF0-5C4192CF963B}" type="pres">
      <dgm:prSet presAssocID="{50D74429-0240-4C21-9B3E-7CEA5DB79EE6}" presName="tx1" presStyleLbl="revTx" presStyleIdx="4" presStyleCnt="6"/>
      <dgm:spPr/>
    </dgm:pt>
    <dgm:pt modelId="{B7FF0B89-A8A0-4D9D-9306-86AF63E553EB}" type="pres">
      <dgm:prSet presAssocID="{50D74429-0240-4C21-9B3E-7CEA5DB79EE6}" presName="vert1" presStyleCnt="0"/>
      <dgm:spPr/>
    </dgm:pt>
    <dgm:pt modelId="{48C84F44-9514-4298-98C3-3B545F8FE469}" type="pres">
      <dgm:prSet presAssocID="{EBE9C78E-A78A-4198-80EB-0A9BFD18B5B9}" presName="thickLine" presStyleLbl="alignNode1" presStyleIdx="5" presStyleCnt="6"/>
      <dgm:spPr/>
    </dgm:pt>
    <dgm:pt modelId="{6835660A-372E-4D39-BDA1-D33ABDBC1F9F}" type="pres">
      <dgm:prSet presAssocID="{EBE9C78E-A78A-4198-80EB-0A9BFD18B5B9}" presName="horz1" presStyleCnt="0"/>
      <dgm:spPr/>
    </dgm:pt>
    <dgm:pt modelId="{D12DA850-BD84-4FB8-8ED4-31965D1C90FC}" type="pres">
      <dgm:prSet presAssocID="{EBE9C78E-A78A-4198-80EB-0A9BFD18B5B9}" presName="tx1" presStyleLbl="revTx" presStyleIdx="5" presStyleCnt="6"/>
      <dgm:spPr/>
    </dgm:pt>
    <dgm:pt modelId="{36ECEA4D-068E-4E57-ACCE-BF8107D26806}" type="pres">
      <dgm:prSet presAssocID="{EBE9C78E-A78A-4198-80EB-0A9BFD18B5B9}" presName="vert1" presStyleCnt="0"/>
      <dgm:spPr/>
    </dgm:pt>
  </dgm:ptLst>
  <dgm:cxnLst>
    <dgm:cxn modelId="{AE508802-592F-447A-91CA-C04E13DBD662}" srcId="{400A4E14-E902-452A-BDC0-BB6479D1B305}" destId="{44DCDE6A-1342-474F-91FE-471967DAA363}" srcOrd="3" destOrd="0" parTransId="{B65B2B52-0C9E-4824-A352-C5C9C9CFFDBB}" sibTransId="{0FDB5557-45BE-4AD5-BC4C-A5D6B63766D9}"/>
    <dgm:cxn modelId="{A306FC06-7583-485E-A2E2-41FC96840F1C}" type="presOf" srcId="{7559322A-F31B-4E18-93FC-1948E0EC5C76}" destId="{1A80FB00-BE51-49D9-83E7-FD8283D266B8}" srcOrd="0" destOrd="0" presId="urn:microsoft.com/office/officeart/2008/layout/LinedList"/>
    <dgm:cxn modelId="{1CBBB40A-6BA6-4E91-AB12-82B618FB13D0}" srcId="{400A4E14-E902-452A-BDC0-BB6479D1B305}" destId="{47C600E2-4012-4AC2-B4A2-7560BD0E0A39}" srcOrd="0" destOrd="0" parTransId="{31167AE2-1B2B-493B-B0CC-07A53B4D0F2C}" sibTransId="{61D92800-7055-4288-A5DF-A14D83CE6987}"/>
    <dgm:cxn modelId="{20A8AC1F-049E-48E3-924F-309C8380F4CF}" type="presOf" srcId="{50D74429-0240-4C21-9B3E-7CEA5DB79EE6}" destId="{9749E0CE-7C32-4884-BFF0-5C4192CF963B}" srcOrd="0" destOrd="0" presId="urn:microsoft.com/office/officeart/2008/layout/LinedList"/>
    <dgm:cxn modelId="{42EDCB39-487E-47B8-8CDF-9AF7C2B2831F}" srcId="{400A4E14-E902-452A-BDC0-BB6479D1B305}" destId="{50D74429-0240-4C21-9B3E-7CEA5DB79EE6}" srcOrd="4" destOrd="0" parTransId="{74A346D7-614D-49FE-8D70-14EC7DFB1687}" sibTransId="{4EE003D8-D389-46E0-8677-D0DA3E6712BB}"/>
    <dgm:cxn modelId="{9A4D273C-4EFE-40F1-98D2-2755699CD337}" type="presOf" srcId="{AA80927B-5BA7-488D-B5A6-7F3F6FB7D12F}" destId="{C8D635D0-14C4-43AF-8FFD-C022869A36E0}" srcOrd="0" destOrd="0" presId="urn:microsoft.com/office/officeart/2008/layout/LinedList"/>
    <dgm:cxn modelId="{3282A646-031E-4487-AB6D-7AD045DCD297}" type="presOf" srcId="{400A4E14-E902-452A-BDC0-BB6479D1B305}" destId="{E953963D-BF4E-4FD5-8F11-A076D679BA72}" srcOrd="0" destOrd="0" presId="urn:microsoft.com/office/officeart/2008/layout/LinedList"/>
    <dgm:cxn modelId="{8F3D5881-0B5A-442E-A305-8AC749AED0F9}" type="presOf" srcId="{EBE9C78E-A78A-4198-80EB-0A9BFD18B5B9}" destId="{D12DA850-BD84-4FB8-8ED4-31965D1C90FC}" srcOrd="0" destOrd="0" presId="urn:microsoft.com/office/officeart/2008/layout/LinedList"/>
    <dgm:cxn modelId="{32AD2086-E85F-401C-8D97-5ABC5B3A14D3}" type="presOf" srcId="{44DCDE6A-1342-474F-91FE-471967DAA363}" destId="{53063464-29D1-4557-A436-17145E5DCDCE}" srcOrd="0" destOrd="0" presId="urn:microsoft.com/office/officeart/2008/layout/LinedList"/>
    <dgm:cxn modelId="{643391BB-20E0-410D-97BD-108A08984C9C}" srcId="{400A4E14-E902-452A-BDC0-BB6479D1B305}" destId="{7559322A-F31B-4E18-93FC-1948E0EC5C76}" srcOrd="1" destOrd="0" parTransId="{235003F7-EEAB-43B0-B1CF-BA7BA879C1DD}" sibTransId="{760789D0-7995-4017-A412-7B23E01C3CF6}"/>
    <dgm:cxn modelId="{8925F9D0-6FAF-4FBB-AA9A-61401A2CB9EB}" srcId="{400A4E14-E902-452A-BDC0-BB6479D1B305}" destId="{EBE9C78E-A78A-4198-80EB-0A9BFD18B5B9}" srcOrd="5" destOrd="0" parTransId="{FFC2E2EB-4FE9-4D20-A6C4-855FF85E6F85}" sibTransId="{2FA1C834-B47D-4D25-8A64-5A27EDB9D690}"/>
    <dgm:cxn modelId="{EC13B5E0-834F-439F-B583-EDB3365EEC5E}" type="presOf" srcId="{47C600E2-4012-4AC2-B4A2-7560BD0E0A39}" destId="{FE1F39A0-5837-436D-9DC4-4A008B78ACE1}" srcOrd="0" destOrd="0" presId="urn:microsoft.com/office/officeart/2008/layout/LinedList"/>
    <dgm:cxn modelId="{4D81D4E3-8068-485E-8CC0-C0717FDAAFFF}" srcId="{400A4E14-E902-452A-BDC0-BB6479D1B305}" destId="{AA80927B-5BA7-488D-B5A6-7F3F6FB7D12F}" srcOrd="2" destOrd="0" parTransId="{54B9915D-4A5C-4AA0-A6BA-D1CC2CBF5A4F}" sibTransId="{D685A867-EAC9-4751-87F8-42503EF2712D}"/>
    <dgm:cxn modelId="{D7E4EB0A-9F44-4609-838E-6FC0CA694E00}" type="presParOf" srcId="{E953963D-BF4E-4FD5-8F11-A076D679BA72}" destId="{B557B027-B36F-41A6-8FE0-96A2179DCFD0}" srcOrd="0" destOrd="0" presId="urn:microsoft.com/office/officeart/2008/layout/LinedList"/>
    <dgm:cxn modelId="{F4E25ED5-5AD7-4241-AE58-DC197CFD2F86}" type="presParOf" srcId="{E953963D-BF4E-4FD5-8F11-A076D679BA72}" destId="{C2C74520-8F2B-405B-97DC-A961BA88E150}" srcOrd="1" destOrd="0" presId="urn:microsoft.com/office/officeart/2008/layout/LinedList"/>
    <dgm:cxn modelId="{620954E1-AB35-4A33-8181-B6880F96E7D1}" type="presParOf" srcId="{C2C74520-8F2B-405B-97DC-A961BA88E150}" destId="{FE1F39A0-5837-436D-9DC4-4A008B78ACE1}" srcOrd="0" destOrd="0" presId="urn:microsoft.com/office/officeart/2008/layout/LinedList"/>
    <dgm:cxn modelId="{550B53F2-ABB0-49B6-A493-30E84A5F5A0E}" type="presParOf" srcId="{C2C74520-8F2B-405B-97DC-A961BA88E150}" destId="{51FD6705-A247-44BE-8873-2EBE482E05E1}" srcOrd="1" destOrd="0" presId="urn:microsoft.com/office/officeart/2008/layout/LinedList"/>
    <dgm:cxn modelId="{9F7B43CD-4080-4792-8059-7BFFB3AFE4C8}" type="presParOf" srcId="{E953963D-BF4E-4FD5-8F11-A076D679BA72}" destId="{DA0D97E5-85DD-4741-B8D3-F17D3BF70B51}" srcOrd="2" destOrd="0" presId="urn:microsoft.com/office/officeart/2008/layout/LinedList"/>
    <dgm:cxn modelId="{36C518B4-7584-4362-B7F3-65BB7F962D9D}" type="presParOf" srcId="{E953963D-BF4E-4FD5-8F11-A076D679BA72}" destId="{D5E16EC7-D7E4-4E05-B270-B25E4104C2D8}" srcOrd="3" destOrd="0" presId="urn:microsoft.com/office/officeart/2008/layout/LinedList"/>
    <dgm:cxn modelId="{FB35FEBC-3924-4EBA-8CD0-E2A3683DAE68}" type="presParOf" srcId="{D5E16EC7-D7E4-4E05-B270-B25E4104C2D8}" destId="{1A80FB00-BE51-49D9-83E7-FD8283D266B8}" srcOrd="0" destOrd="0" presId="urn:microsoft.com/office/officeart/2008/layout/LinedList"/>
    <dgm:cxn modelId="{481E6F34-6AFF-41CF-B6DA-59A247F02788}" type="presParOf" srcId="{D5E16EC7-D7E4-4E05-B270-B25E4104C2D8}" destId="{8030A6D2-916A-440B-9990-620F752A4689}" srcOrd="1" destOrd="0" presId="urn:microsoft.com/office/officeart/2008/layout/LinedList"/>
    <dgm:cxn modelId="{A6CF1FFE-63E7-4B93-9D07-23D8DA7D4367}" type="presParOf" srcId="{E953963D-BF4E-4FD5-8F11-A076D679BA72}" destId="{930ACFC1-389F-48CA-A2DC-D83A0E14E283}" srcOrd="4" destOrd="0" presId="urn:microsoft.com/office/officeart/2008/layout/LinedList"/>
    <dgm:cxn modelId="{380F5E9F-E416-4481-AEC4-054206C449A1}" type="presParOf" srcId="{E953963D-BF4E-4FD5-8F11-A076D679BA72}" destId="{C81051B9-C0C4-45C6-81A6-042F94FD0CD2}" srcOrd="5" destOrd="0" presId="urn:microsoft.com/office/officeart/2008/layout/LinedList"/>
    <dgm:cxn modelId="{8903E2B6-588B-42A9-BA88-02EE75B03C12}" type="presParOf" srcId="{C81051B9-C0C4-45C6-81A6-042F94FD0CD2}" destId="{C8D635D0-14C4-43AF-8FFD-C022869A36E0}" srcOrd="0" destOrd="0" presId="urn:microsoft.com/office/officeart/2008/layout/LinedList"/>
    <dgm:cxn modelId="{5F1FD25D-9BBA-4AEC-8027-C969DA694260}" type="presParOf" srcId="{C81051B9-C0C4-45C6-81A6-042F94FD0CD2}" destId="{60B41777-5AB9-4B11-BCE0-36AF234C5AE0}" srcOrd="1" destOrd="0" presId="urn:microsoft.com/office/officeart/2008/layout/LinedList"/>
    <dgm:cxn modelId="{F5F8E348-E4A5-402D-92CB-D5EBB8409D51}" type="presParOf" srcId="{E953963D-BF4E-4FD5-8F11-A076D679BA72}" destId="{1CAF07A6-7504-4EFA-9C4D-7CE9F9190387}" srcOrd="6" destOrd="0" presId="urn:microsoft.com/office/officeart/2008/layout/LinedList"/>
    <dgm:cxn modelId="{DF67F629-094E-4391-A915-B3953CCFE107}" type="presParOf" srcId="{E953963D-BF4E-4FD5-8F11-A076D679BA72}" destId="{EFE4DBEC-FA35-4468-A0BA-E5FAC2C27D51}" srcOrd="7" destOrd="0" presId="urn:microsoft.com/office/officeart/2008/layout/LinedList"/>
    <dgm:cxn modelId="{F22927E3-82B8-4D45-A563-1571C57F35B1}" type="presParOf" srcId="{EFE4DBEC-FA35-4468-A0BA-E5FAC2C27D51}" destId="{53063464-29D1-4557-A436-17145E5DCDCE}" srcOrd="0" destOrd="0" presId="urn:microsoft.com/office/officeart/2008/layout/LinedList"/>
    <dgm:cxn modelId="{91F8721F-D0C9-406A-A643-BB09F6A53792}" type="presParOf" srcId="{EFE4DBEC-FA35-4468-A0BA-E5FAC2C27D51}" destId="{99C4FA3D-459D-4417-81F7-C336279A0BC4}" srcOrd="1" destOrd="0" presId="urn:microsoft.com/office/officeart/2008/layout/LinedList"/>
    <dgm:cxn modelId="{296F0044-1B16-4CC2-A0B5-B1592FCDEC01}" type="presParOf" srcId="{E953963D-BF4E-4FD5-8F11-A076D679BA72}" destId="{CD0C3D20-EE1A-4519-896B-BCFF8F2DB0B3}" srcOrd="8" destOrd="0" presId="urn:microsoft.com/office/officeart/2008/layout/LinedList"/>
    <dgm:cxn modelId="{0B2CC090-EFE3-458F-AAB0-9ECB9E78B2EB}" type="presParOf" srcId="{E953963D-BF4E-4FD5-8F11-A076D679BA72}" destId="{D4BA6AA3-71D5-4C32-9BBB-65A45BC48D5D}" srcOrd="9" destOrd="0" presId="urn:microsoft.com/office/officeart/2008/layout/LinedList"/>
    <dgm:cxn modelId="{00E3F771-C7BA-4A37-BDF9-B53DE9A510C3}" type="presParOf" srcId="{D4BA6AA3-71D5-4C32-9BBB-65A45BC48D5D}" destId="{9749E0CE-7C32-4884-BFF0-5C4192CF963B}" srcOrd="0" destOrd="0" presId="urn:microsoft.com/office/officeart/2008/layout/LinedList"/>
    <dgm:cxn modelId="{AB19CAFE-044E-449F-B8D0-D20E61AD6ED1}" type="presParOf" srcId="{D4BA6AA3-71D5-4C32-9BBB-65A45BC48D5D}" destId="{B7FF0B89-A8A0-4D9D-9306-86AF63E553EB}" srcOrd="1" destOrd="0" presId="urn:microsoft.com/office/officeart/2008/layout/LinedList"/>
    <dgm:cxn modelId="{258A1347-6340-4232-8808-B84167A4B92D}" type="presParOf" srcId="{E953963D-BF4E-4FD5-8F11-A076D679BA72}" destId="{48C84F44-9514-4298-98C3-3B545F8FE469}" srcOrd="10" destOrd="0" presId="urn:microsoft.com/office/officeart/2008/layout/LinedList"/>
    <dgm:cxn modelId="{62B94895-DF20-406D-94B0-A3BD3CCA4BAC}" type="presParOf" srcId="{E953963D-BF4E-4FD5-8F11-A076D679BA72}" destId="{6835660A-372E-4D39-BDA1-D33ABDBC1F9F}" srcOrd="11" destOrd="0" presId="urn:microsoft.com/office/officeart/2008/layout/LinedList"/>
    <dgm:cxn modelId="{D10E14DC-974D-40A3-BDB8-CC221ED60ACF}" type="presParOf" srcId="{6835660A-372E-4D39-BDA1-D33ABDBC1F9F}" destId="{D12DA850-BD84-4FB8-8ED4-31965D1C90FC}" srcOrd="0" destOrd="0" presId="urn:microsoft.com/office/officeart/2008/layout/LinedList"/>
    <dgm:cxn modelId="{3B6BA740-3C84-43C1-ABF4-E47A3D415595}" type="presParOf" srcId="{6835660A-372E-4D39-BDA1-D33ABDBC1F9F}" destId="{36ECEA4D-068E-4E57-ACCE-BF8107D268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8C75A-0862-4306-80CD-33FBE177204A}">
      <dsp:nvSpPr>
        <dsp:cNvPr id="0" name=""/>
        <dsp:cNvSpPr/>
      </dsp:nvSpPr>
      <dsp:spPr>
        <a:xfrm>
          <a:off x="2707571" y="372122"/>
          <a:ext cx="441280" cy="609710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9000" r="-19000"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8130D5-FFD7-4C3E-A30A-CCE3E19984D2}">
      <dsp:nvSpPr>
        <dsp:cNvPr id="0" name=""/>
        <dsp:cNvSpPr/>
      </dsp:nvSpPr>
      <dsp:spPr>
        <a:xfrm>
          <a:off x="1222463" y="1045894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Quais metodologias e técnicas podem impulsionar a pratica?</a:t>
          </a:r>
          <a:endParaRPr lang="en-US" sz="15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22463" y="1045894"/>
        <a:ext cx="3226223" cy="720000"/>
      </dsp:txXfrm>
    </dsp:sp>
    <dsp:sp modelId="{A8FC4011-F854-4E07-969F-06511DC27FEB}">
      <dsp:nvSpPr>
        <dsp:cNvPr id="0" name=""/>
        <dsp:cNvSpPr/>
      </dsp:nvSpPr>
      <dsp:spPr>
        <a:xfrm>
          <a:off x="2570541" y="2158672"/>
          <a:ext cx="679428" cy="734465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4000" r="-4000"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79FAFB-131B-4031-A04B-DBE1634E6D98}">
      <dsp:nvSpPr>
        <dsp:cNvPr id="0" name=""/>
        <dsp:cNvSpPr/>
      </dsp:nvSpPr>
      <dsp:spPr>
        <a:xfrm>
          <a:off x="1224721" y="2939721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IA, Ciência de Dados, Algoritmos X Decisões orientadas a dados.</a:t>
          </a:r>
          <a:endParaRPr lang="en-US" sz="15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24721" y="2939721"/>
        <a:ext cx="3226223" cy="720000"/>
      </dsp:txXfrm>
    </dsp:sp>
    <dsp:sp modelId="{E177E40B-8424-4499-8540-669E81A38C19}">
      <dsp:nvSpPr>
        <dsp:cNvPr id="0" name=""/>
        <dsp:cNvSpPr/>
      </dsp:nvSpPr>
      <dsp:spPr>
        <a:xfrm>
          <a:off x="7817618" y="958461"/>
          <a:ext cx="1451800" cy="1451800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641C2D-0D7B-4685-92A5-7C0547461F49}">
      <dsp:nvSpPr>
        <dsp:cNvPr id="0" name=""/>
        <dsp:cNvSpPr/>
      </dsp:nvSpPr>
      <dsp:spPr>
        <a:xfrm>
          <a:off x="6981142" y="2352938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Otimizar a tomada de decisão, projetando o menor custo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($, tempo e mão de obra).</a:t>
          </a:r>
          <a:endParaRPr lang="en-US" sz="15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981142" y="2352938"/>
        <a:ext cx="322622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C9F9D-AD54-4BFC-9751-2A3291B9B8E8}">
      <dsp:nvSpPr>
        <dsp:cNvPr id="0" name=""/>
        <dsp:cNvSpPr/>
      </dsp:nvSpPr>
      <dsp:spPr>
        <a:xfrm>
          <a:off x="0" y="320948"/>
          <a:ext cx="10270524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0255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E17D2C-5A72-4126-83D1-6587E87FC236}">
      <dsp:nvSpPr>
        <dsp:cNvPr id="0" name=""/>
        <dsp:cNvSpPr/>
      </dsp:nvSpPr>
      <dsp:spPr>
        <a:xfrm>
          <a:off x="513526" y="114308"/>
          <a:ext cx="8147996" cy="413280"/>
        </a:xfrm>
        <a:prstGeom prst="roundRect">
          <a:avLst/>
        </a:prstGeom>
        <a:solidFill>
          <a:srgbClr val="002555"/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741" tIns="0" rIns="27174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Esferas de Atuação Estratégica aliada a Inteligência de dados: Legislativo, Executivo, Judiciário</a:t>
          </a:r>
          <a:endParaRPr lang="en-US" sz="1400" kern="120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3701" y="134483"/>
        <a:ext cx="8107646" cy="372930"/>
      </dsp:txXfrm>
    </dsp:sp>
    <dsp:sp modelId="{F7E94C1C-E2CB-4D2C-BBAD-E47C606293C3}">
      <dsp:nvSpPr>
        <dsp:cNvPr id="0" name=""/>
        <dsp:cNvSpPr/>
      </dsp:nvSpPr>
      <dsp:spPr>
        <a:xfrm>
          <a:off x="0" y="955989"/>
          <a:ext cx="10270524" cy="149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0255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107" tIns="291592" rIns="797107" bIns="99568" numCol="1" spcCol="1270" anchor="t" anchorCtr="0">
          <a:noAutofit/>
        </a:bodyPr>
        <a:lstStyle/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Reuniões com Atores Públicos;</a:t>
          </a: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Veículos de mídia e campanhas de comunicação;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Estudos e Pareceres técnicos;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Petições, abaixo-assinados;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Dados e  relatórios.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955989"/>
        <a:ext cx="10270524" cy="1499400"/>
      </dsp:txXfrm>
    </dsp:sp>
    <dsp:sp modelId="{AAAD97ED-1462-4883-83E2-24706C3CEC77}">
      <dsp:nvSpPr>
        <dsp:cNvPr id="0" name=""/>
        <dsp:cNvSpPr/>
      </dsp:nvSpPr>
      <dsp:spPr>
        <a:xfrm>
          <a:off x="513526" y="749349"/>
          <a:ext cx="7189366" cy="413280"/>
        </a:xfrm>
        <a:prstGeom prst="roundRect">
          <a:avLst/>
        </a:prstGeom>
        <a:solidFill>
          <a:srgbClr val="002555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741" tIns="0" rIns="27174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Práticas: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3701" y="769524"/>
        <a:ext cx="7149016" cy="372930"/>
      </dsp:txXfrm>
    </dsp:sp>
    <dsp:sp modelId="{308A15CD-E5FC-4D20-91BE-269C733B7AEC}">
      <dsp:nvSpPr>
        <dsp:cNvPr id="0" name=""/>
        <dsp:cNvSpPr/>
      </dsp:nvSpPr>
      <dsp:spPr>
        <a:xfrm>
          <a:off x="0" y="2737629"/>
          <a:ext cx="10270524" cy="149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0255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7107" tIns="291592" rIns="797107" bIns="99568" numCol="1" spcCol="1270" anchor="t" anchorCtr="0">
          <a:noAutofit/>
        </a:bodyPr>
        <a:lstStyle/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Janela de Oportunidade;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Discurso;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Dados e Pesquisas;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Monitoramento;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  <a:p>
          <a:pPr marL="901700" lvl="1" indent="-1778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Interlocuções.</a:t>
          </a:r>
          <a:endParaRPr lang="en-US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737629"/>
        <a:ext cx="10270524" cy="1499400"/>
      </dsp:txXfrm>
    </dsp:sp>
    <dsp:sp modelId="{7CC48CAF-25C0-406C-81D6-3E0CD18D0AFC}">
      <dsp:nvSpPr>
        <dsp:cNvPr id="0" name=""/>
        <dsp:cNvSpPr/>
      </dsp:nvSpPr>
      <dsp:spPr>
        <a:xfrm>
          <a:off x="513526" y="2530989"/>
          <a:ext cx="7189366" cy="413280"/>
        </a:xfrm>
        <a:prstGeom prst="roundRect">
          <a:avLst/>
        </a:prstGeom>
        <a:solidFill>
          <a:srgbClr val="002555"/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1741" tIns="0" rIns="271741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Instâncias para Atuação de Sucesso:</a:t>
          </a:r>
          <a:endParaRPr lang="en-US" sz="1400" kern="1200" dirty="0">
            <a:solidFill>
              <a:prstClr val="white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3701" y="2551164"/>
        <a:ext cx="7149016" cy="3729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57B027-B36F-41A6-8FE0-96A2179DCFD0}">
      <dsp:nvSpPr>
        <dsp:cNvPr id="0" name=""/>
        <dsp:cNvSpPr/>
      </dsp:nvSpPr>
      <dsp:spPr>
        <a:xfrm>
          <a:off x="0" y="2124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1F39A0-5837-436D-9DC4-4A008B78ACE1}">
      <dsp:nvSpPr>
        <dsp:cNvPr id="0" name=""/>
        <dsp:cNvSpPr/>
      </dsp:nvSpPr>
      <dsp:spPr>
        <a:xfrm>
          <a:off x="0" y="2124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R/Python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124"/>
        <a:ext cx="10258168" cy="724514"/>
      </dsp:txXfrm>
    </dsp:sp>
    <dsp:sp modelId="{DA0D97E5-85DD-4741-B8D3-F17D3BF70B51}">
      <dsp:nvSpPr>
        <dsp:cNvPr id="0" name=""/>
        <dsp:cNvSpPr/>
      </dsp:nvSpPr>
      <dsp:spPr>
        <a:xfrm>
          <a:off x="0" y="726639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80FB00-BE51-49D9-83E7-FD8283D266B8}">
      <dsp:nvSpPr>
        <dsp:cNvPr id="0" name=""/>
        <dsp:cNvSpPr/>
      </dsp:nvSpPr>
      <dsp:spPr>
        <a:xfrm>
          <a:off x="0" y="726639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Dashboards/Power BI/</a:t>
          </a:r>
          <a:r>
            <a:rPr lang="pt-BR" sz="3300" kern="1200" dirty="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Tableu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726639"/>
        <a:ext cx="10258168" cy="724514"/>
      </dsp:txXfrm>
    </dsp:sp>
    <dsp:sp modelId="{930ACFC1-389F-48CA-A2DC-D83A0E14E283}">
      <dsp:nvSpPr>
        <dsp:cNvPr id="0" name=""/>
        <dsp:cNvSpPr/>
      </dsp:nvSpPr>
      <dsp:spPr>
        <a:xfrm>
          <a:off x="0" y="1451154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D635D0-14C4-43AF-8FFD-C022869A36E0}">
      <dsp:nvSpPr>
        <dsp:cNvPr id="0" name=""/>
        <dsp:cNvSpPr/>
      </dsp:nvSpPr>
      <dsp:spPr>
        <a:xfrm>
          <a:off x="0" y="1451154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Relatórios Automáticos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1451154"/>
        <a:ext cx="10258168" cy="724514"/>
      </dsp:txXfrm>
    </dsp:sp>
    <dsp:sp modelId="{1CAF07A6-7504-4EFA-9C4D-7CE9F9190387}">
      <dsp:nvSpPr>
        <dsp:cNvPr id="0" name=""/>
        <dsp:cNvSpPr/>
      </dsp:nvSpPr>
      <dsp:spPr>
        <a:xfrm>
          <a:off x="0" y="2175669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063464-29D1-4557-A436-17145E5DCDCE}">
      <dsp:nvSpPr>
        <dsp:cNvPr id="0" name=""/>
        <dsp:cNvSpPr/>
      </dsp:nvSpPr>
      <dsp:spPr>
        <a:xfrm>
          <a:off x="0" y="2175669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Monitoramento de Stakeholders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175669"/>
        <a:ext cx="10258168" cy="724514"/>
      </dsp:txXfrm>
    </dsp:sp>
    <dsp:sp modelId="{CD0C3D20-EE1A-4519-896B-BCFF8F2DB0B3}">
      <dsp:nvSpPr>
        <dsp:cNvPr id="0" name=""/>
        <dsp:cNvSpPr/>
      </dsp:nvSpPr>
      <dsp:spPr>
        <a:xfrm>
          <a:off x="0" y="2900183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9E0CE-7C32-4884-BFF0-5C4192CF963B}">
      <dsp:nvSpPr>
        <dsp:cNvPr id="0" name=""/>
        <dsp:cNvSpPr/>
      </dsp:nvSpPr>
      <dsp:spPr>
        <a:xfrm>
          <a:off x="0" y="2900183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Gestão de Interlocuções e Registro de Ações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2900183"/>
        <a:ext cx="10258168" cy="724514"/>
      </dsp:txXfrm>
    </dsp:sp>
    <dsp:sp modelId="{48C84F44-9514-4298-98C3-3B545F8FE469}">
      <dsp:nvSpPr>
        <dsp:cNvPr id="0" name=""/>
        <dsp:cNvSpPr/>
      </dsp:nvSpPr>
      <dsp:spPr>
        <a:xfrm>
          <a:off x="0" y="3624698"/>
          <a:ext cx="102581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2DA850-BD84-4FB8-8ED4-31965D1C90FC}">
      <dsp:nvSpPr>
        <dsp:cNvPr id="0" name=""/>
        <dsp:cNvSpPr/>
      </dsp:nvSpPr>
      <dsp:spPr>
        <a:xfrm>
          <a:off x="0" y="3624698"/>
          <a:ext cx="10258168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IA e Algoritmos</a:t>
          </a:r>
          <a:endParaRPr lang="en-US" sz="33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0" y="3624698"/>
        <a:ext cx="10258168" cy="724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gif>
</file>

<file path=ppt/media/image2.jp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gi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4C02-0767-473F-ADFE-EC20720F828F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1B3C6-3859-4CEF-8EA1-A7785B8C4F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163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1B3C6-3859-4CEF-8EA1-A7785B8C4FC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1993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1B3C6-3859-4CEF-8EA1-A7785B8C4FCD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518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548E6-A57A-1FB3-96D1-A1DE4B81D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D95373-5E04-D387-6955-5EC629F254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3FB26E-438E-0D6E-1D0C-382DC4EFB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9FF322-6990-B023-D9FF-8B756E149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53B98C-58FF-544B-E108-8B949C64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2041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B2C85-05C8-E00E-ADAA-BD769CD9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D25EE7E-6C0E-C290-C7D7-E4BC5FD37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17A6A3-8B8A-6495-1621-88B50FA5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CC887E-002D-4FA9-3E28-4898B1DA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E47A40-EBFA-5177-7C1C-F4CE28EE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421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7383E9-D8E1-D884-3B8D-3AF425C13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4AD14D-140D-4151-9A25-BFA26955C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2062C3-3E20-ADEE-B395-6C7208AB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0DBF7B-C130-6EEE-3D73-8A7B92974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110E16-8D20-7628-ABE6-6CC70C576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0063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3C2D9-5E82-30C5-1AF9-C4053B99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D8E32C-15E3-7077-F1CA-E32DECECB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913489-18AC-9D3A-E32A-F4A312CAB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713D2D-9F5A-4839-E891-BC9D7846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8F9A17-4638-C11E-86A4-FCF9A17C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8616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A8B3D-1390-D5BD-15FB-82EAFC8A7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A4A5E0-48AD-1503-05B3-263E2267A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E53478-F1E1-086E-CFC2-98AB34A3E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2C6F8B-77E5-5346-E627-C50A70D3E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DD67B5-3F8C-51F9-E101-3AC5FD51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772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13E5A4-FAE6-2CC7-35FA-D68B373DE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8BF650-6051-7310-A911-A21354F74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F7D69E1-FCD6-57B5-CEED-DED058003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787EC3-7BD4-2BE6-3938-CEB66F10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3C2102-D5B6-169E-A862-EEC07D945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0FD111F-F236-8EDD-02FC-AFC6E4BE5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3262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646BD-A309-FF64-2F8B-7DDE5AE80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2CF7EB-C426-345A-D48C-8BB8B053A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2F3DFD-2BB2-BF39-A1E7-827819587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54BD211-DB3E-B727-0F1A-2525776A20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F0C6091-D891-866B-C828-81B5425BDB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D868337-A9DE-E358-5F7D-FD8E3004F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0C87EA3-32E9-9E1A-5AAA-A09AD9662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9968AC3-245C-6A9E-ACC2-34DA3422E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6107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88C91-CB80-79F1-C51E-921DA697F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2C58C31-D1F8-60A3-DA39-E82EB740A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A60669B-2139-4068-AE49-4107081F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9C8BF91-CAEF-A823-DF18-FF489B55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833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CBC892-0155-A0DE-433C-CAFAFF6A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AC2A6EB-F29B-EC7A-0DFF-A8D11E45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37C22F-8944-68FE-406D-A8887B965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2849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16E077-023A-5936-111F-BEFF0534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FCE953-4739-C240-10AD-F8394732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6B0408-7A81-5D55-BF14-1AC55A52C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790E54-B67D-0DB7-B640-D2EA049A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F9E1B0-6120-3E39-C702-C3DA27DB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6C67D8-A9FC-BD03-B38C-5AD316D64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294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EAE463-DB91-8007-CB60-1BBA7C535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EBCB8C2-FD8A-6530-0604-7E3272DA28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29BD8A-4F40-3058-7F4D-4D5BD40E0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FD73522-6C63-CA08-53B8-4812E352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A64728-772B-7CAD-3234-243D81E76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30CEF7-B424-73DB-3523-5DF43FB3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18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5BE6588-25D8-4D71-D8BD-166A4F51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39C698-4BF0-EE74-18E5-E5F79BF67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7B1483-A6E9-73CD-D0C7-E2DF48491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9139F6-A83E-42DA-A90B-D7DC20286FED}" type="datetimeFigureOut">
              <a:rPr lang="pt-BR" smtClean="0"/>
              <a:t>12/09/2024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735ACF-6BEC-6E98-1C17-8B4F111D8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07BAAE-93F2-B06C-8AEB-60C866E88D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09A809-7F9B-486E-9AC7-302CE5846E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8558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15.sv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4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ndadicefali.it/2016/10/14/book-bloggers-blabbering-intervista-a-claudia-di-una-banda-di-cefali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adosabertos.tse.jus.br/dataset/candidatos-2024" TargetMode="External"/><Relationship Id="rId2" Type="http://schemas.openxmlformats.org/officeDocument/2006/relationships/hyperlink" Target="https://divulgacandcontas.tse.jus.br/divulga/#/hom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dadosabertos.tse.jus.br/dataset/prestacao-de-contas-eleitorais-2024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utismileanyway.com/category/humour/" TargetMode="External"/><Relationship Id="rId5" Type="http://schemas.openxmlformats.org/officeDocument/2006/relationships/image" Target="../media/image34.gif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xame.com/carreira/estas-sao-as-10-profissoes-do-futuro-segundo-estudo-do-forum-economico-mundial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DAD188-D0DB-CD27-956A-B0D44B62D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004795"/>
          </a:xfrm>
        </p:spPr>
        <p:txBody>
          <a:bodyPr>
            <a:normAutofit fontScale="90000"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Relações Governamentais e Ciência de Dados</a:t>
            </a:r>
            <a:b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pt-BR" sz="4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e Aplicações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2A2F3E-736A-878D-BF9E-053F6B31E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582"/>
            <a:ext cx="9144000" cy="1655762"/>
          </a:xfrm>
        </p:spPr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IBMEC-BH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2024</a:t>
            </a:r>
          </a:p>
        </p:txBody>
      </p:sp>
      <p:pic>
        <p:nvPicPr>
          <p:cNvPr id="1026" name="Picture 2" descr="IBMEC - SEAERJ">
            <a:extLst>
              <a:ext uri="{FF2B5EF4-FFF2-40B4-BE49-F238E27FC236}">
                <a16:creationId xmlns:a16="http://schemas.microsoft.com/office/drawing/2014/main" id="{797B5AA1-30D3-A7E6-F069-791CEF24B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697" y="6082287"/>
            <a:ext cx="2183028" cy="508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689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FAE69-4EDE-A4B8-E9DC-2FC8EC75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Alvos, estratégias e repertório de atividades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CCEB5C-742F-7466-2DD1-EBD6B7BE4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9380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Relevância das estratégias quando orientada a dados:</a:t>
            </a:r>
          </a:p>
          <a:p>
            <a:pPr marL="0" indent="0">
              <a:buNone/>
            </a:pP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Sugerir minutas de </a:t>
            </a:r>
            <a:r>
              <a:rPr lang="pt-BR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</a:t>
            </a:r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Legislativas;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Sugerir minutas de emendas;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Oferecer notas ou relatórios técnicos;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Tentar influir na indicação do relator;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Tentar influir na agenda da comissão;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Visitas preventivas a parlamentares;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Encontros informais com parlamentares;</a:t>
            </a:r>
          </a:p>
          <a:p>
            <a:endParaRPr lang="pt-B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pt-B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pt-B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pt-B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pt-B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Fazer gestões junto ao relator;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Fazer gestões junto aos líderes partidos;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Fazer gestões junto ao líder do governo;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Fazer gestões junto ao líder da oposição;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Participações em audiências públicas.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9B095E45-6046-424B-FCBB-3579967AF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2F6898B-0A6C-87D5-4E35-507398F0D32B}"/>
              </a:ext>
            </a:extLst>
          </p:cNvPr>
          <p:cNvSpPr txBox="1"/>
          <p:nvPr/>
        </p:nvSpPr>
        <p:spPr>
          <a:xfrm>
            <a:off x="960120" y="6450610"/>
            <a:ext cx="60980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Fonte: Centro de Estudos Legislativos/UFMG e </a:t>
            </a:r>
            <a:r>
              <a:rPr lang="pt-B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Abrig</a:t>
            </a:r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(2016).</a:t>
            </a:r>
          </a:p>
        </p:txBody>
      </p:sp>
    </p:spTree>
    <p:extLst>
      <p:ext uri="{BB962C8B-B14F-4D97-AF65-F5344CB8AC3E}">
        <p14:creationId xmlns:p14="http://schemas.microsoft.com/office/powerpoint/2010/main" val="97941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BE0E13-6B60-A5B4-5837-398628081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 o resultado desses elementos junto a uma boa estratégia</a:t>
            </a:r>
          </a:p>
        </p:txBody>
      </p:sp>
      <p:graphicFrame>
        <p:nvGraphicFramePr>
          <p:cNvPr id="6" name="Espaço Reservado para Conteúdo 2">
            <a:extLst>
              <a:ext uri="{FF2B5EF4-FFF2-40B4-BE49-F238E27FC236}">
                <a16:creationId xmlns:a16="http://schemas.microsoft.com/office/drawing/2014/main" id="{954007D7-0BDB-5C26-CC47-18D42B6117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0745873"/>
              </p:ext>
            </p:extLst>
          </p:nvPr>
        </p:nvGraphicFramePr>
        <p:xfrm>
          <a:off x="838200" y="1825625"/>
          <a:ext cx="1027052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2" descr="Ibmec (@Ibmec_oficial) / X">
            <a:extLst>
              <a:ext uri="{FF2B5EF4-FFF2-40B4-BE49-F238E27FC236}">
                <a16:creationId xmlns:a16="http://schemas.microsoft.com/office/drawing/2014/main" id="{D7C57499-14FD-F8C8-024E-50AD7F91D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áfico 12" descr="Seta circular com preenchimento sólido">
            <a:extLst>
              <a:ext uri="{FF2B5EF4-FFF2-40B4-BE49-F238E27FC236}">
                <a16:creationId xmlns:a16="http://schemas.microsoft.com/office/drawing/2014/main" id="{EB58BA69-BA4E-F25A-3862-5F189DC868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83892" y="4935082"/>
            <a:ext cx="914400" cy="914400"/>
          </a:xfrm>
          <a:prstGeom prst="rect">
            <a:avLst/>
          </a:prstGeom>
        </p:spPr>
      </p:pic>
      <p:pic>
        <p:nvPicPr>
          <p:cNvPr id="15" name="Gráfico 14" descr="Peças de quebra-cabeça com preenchimento sólido">
            <a:extLst>
              <a:ext uri="{FF2B5EF4-FFF2-40B4-BE49-F238E27FC236}">
                <a16:creationId xmlns:a16="http://schemas.microsoft.com/office/drawing/2014/main" id="{CFA537F5-87CC-6D3A-6E3D-9FE010C97A9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83892" y="308689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98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CD1C47EF-B41D-4A09-6AD3-AB6D6BFDC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96" y="2397211"/>
            <a:ext cx="11115688" cy="35638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6B063B-8096-865D-C45F-44E7721F2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Aplicações práticas de uma boa atuação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EFC338-433E-149D-799A-76E6059B9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 o fluxo apropriado para uma atuação de sucesso?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2B13DDF2-AE17-7611-1E3C-DA4B36970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6103B40-8963-4618-AECE-63688896A96D}"/>
              </a:ext>
            </a:extLst>
          </p:cNvPr>
          <p:cNvSpPr txBox="1"/>
          <p:nvPr/>
        </p:nvSpPr>
        <p:spPr>
          <a:xfrm>
            <a:off x="7276070" y="5819428"/>
            <a:ext cx="1334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de dados</a:t>
            </a:r>
          </a:p>
        </p:txBody>
      </p:sp>
      <p:sp>
        <p:nvSpPr>
          <p:cNvPr id="13" name="Chave Direita 12">
            <a:extLst>
              <a:ext uri="{FF2B5EF4-FFF2-40B4-BE49-F238E27FC236}">
                <a16:creationId xmlns:a16="http://schemas.microsoft.com/office/drawing/2014/main" id="{4DEFCB37-295F-30FD-4CB0-2DF076EA55D4}"/>
              </a:ext>
            </a:extLst>
          </p:cNvPr>
          <p:cNvSpPr/>
          <p:nvPr/>
        </p:nvSpPr>
        <p:spPr>
          <a:xfrm rot="5400000">
            <a:off x="7782999" y="4784509"/>
            <a:ext cx="197102" cy="1823310"/>
          </a:xfrm>
          <a:prstGeom prst="rightBrace">
            <a:avLst/>
          </a:prstGeom>
          <a:ln>
            <a:solidFill>
              <a:srgbClr val="00255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4599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678F0-D886-963A-4FCA-AA96AFE7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Quais ferramentas se pode usar para formulação de estratégias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8A9DB9FC-4704-685A-4F47-B591A3DE03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0077789"/>
              </p:ext>
            </p:extLst>
          </p:nvPr>
        </p:nvGraphicFramePr>
        <p:xfrm>
          <a:off x="838200" y="1825625"/>
          <a:ext cx="1025816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Ibmec (@Ibmec_oficial) / X">
            <a:extLst>
              <a:ext uri="{FF2B5EF4-FFF2-40B4-BE49-F238E27FC236}">
                <a16:creationId xmlns:a16="http://schemas.microsoft.com/office/drawing/2014/main" id="{2287CA0C-9A13-5BF1-175A-A2313221A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210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4E41E-AA71-34EF-A046-4A68A9E26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C6C08C-F7B4-D15F-6EFF-BF2DCC1B3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3794" name="Picture 2" descr="Visualizando dados com ggplot2 - Análise Macro">
            <a:extLst>
              <a:ext uri="{FF2B5EF4-FFF2-40B4-BE49-F238E27FC236}">
                <a16:creationId xmlns:a16="http://schemas.microsoft.com/office/drawing/2014/main" id="{49AABE62-7FB0-F337-38B0-9762CF280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8856" y="1888288"/>
            <a:ext cx="6228945" cy="384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84FFDB6-7AE5-23CE-B220-E0BD7DE4D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089" y="2026508"/>
            <a:ext cx="5876185" cy="335782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176D29D-53C5-9C4F-A61C-9BAD4CF42BD9}"/>
              </a:ext>
            </a:extLst>
          </p:cNvPr>
          <p:cNvSpPr txBox="1">
            <a:spLocks/>
          </p:cNvSpPr>
          <p:nvPr/>
        </p:nvSpPr>
        <p:spPr>
          <a:xfrm>
            <a:off x="971145" y="4277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</a:p>
        </p:txBody>
      </p:sp>
      <p:pic>
        <p:nvPicPr>
          <p:cNvPr id="7" name="Picture 2" descr="Ibmec (@Ibmec_oficial) / X">
            <a:extLst>
              <a:ext uri="{FF2B5EF4-FFF2-40B4-BE49-F238E27FC236}">
                <a16:creationId xmlns:a16="http://schemas.microsoft.com/office/drawing/2014/main" id="{AD033CB7-1EDD-E1BA-BEEA-D7223C1BD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639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4315A-108B-0096-FE09-1CD8F5D7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Tableu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42BFFE-ED50-83C1-8396-4ED457DC0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6626" name="Picture 2" descr="What is data visualization? A definition, examples, and resources">
            <a:extLst>
              <a:ext uri="{FF2B5EF4-FFF2-40B4-BE49-F238E27FC236}">
                <a16:creationId xmlns:a16="http://schemas.microsoft.com/office/drawing/2014/main" id="{3ED23524-D5BF-F18E-FB81-2716EAE42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2574" y="1825625"/>
            <a:ext cx="6648964" cy="4432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89F3B1D8-0795-DCBA-4E2F-6DF47C08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718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4315A-108B-0096-FE09-1CD8F5D7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 BI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42BFFE-ED50-83C1-8396-4ED457DC0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89F3B1D8-0795-DCBA-4E2F-6DF47C08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30" name="Picture 6" descr="Criando um robô para analisar a atividade política de Indaial e obtendo  insights através de dashboards.">
            <a:extLst>
              <a:ext uri="{FF2B5EF4-FFF2-40B4-BE49-F238E27FC236}">
                <a16:creationId xmlns:a16="http://schemas.microsoft.com/office/drawing/2014/main" id="{879F84D6-2E12-6A1B-F7C4-F00D3B506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023" y="1825625"/>
            <a:ext cx="850582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634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4315A-108B-0096-FE09-1CD8F5D7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Monitoramento de Stakeholders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42BFFE-ED50-83C1-8396-4ED457DC0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89F3B1D8-0795-DCBA-4E2F-6DF47C08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0" name="Picture 4" descr="Planilha de Avaliação de Stakeholders 5.0 - LUZ Prime">
            <a:extLst>
              <a:ext uri="{FF2B5EF4-FFF2-40B4-BE49-F238E27FC236}">
                <a16:creationId xmlns:a16="http://schemas.microsoft.com/office/drawing/2014/main" id="{0F376583-8FE5-A0A1-94E8-6724761467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" t="5141" r="505"/>
          <a:stretch/>
        </p:blipFill>
        <p:spPr bwMode="auto">
          <a:xfrm>
            <a:off x="1184798" y="1406529"/>
            <a:ext cx="9579997" cy="508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2043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678F0-D886-963A-4FCA-AA96AFE70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Prática</a:t>
            </a:r>
          </a:p>
        </p:txBody>
      </p:sp>
      <p:pic>
        <p:nvPicPr>
          <p:cNvPr id="5" name="Picture 2" descr="Ibmec (@Ibmec_oficial) / X">
            <a:extLst>
              <a:ext uri="{FF2B5EF4-FFF2-40B4-BE49-F238E27FC236}">
                <a16:creationId xmlns:a16="http://schemas.microsoft.com/office/drawing/2014/main" id="{2287CA0C-9A13-5BF1-175A-A2313221A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Espaço Reservado para Conteúdo 9" descr="Gato em cima de uma mesa&#10;&#10;Descrição gerada automaticamente">
            <a:extLst>
              <a:ext uri="{FF2B5EF4-FFF2-40B4-BE49-F238E27FC236}">
                <a16:creationId xmlns:a16="http://schemas.microsoft.com/office/drawing/2014/main" id="{BD755B11-C079-1D0F-409D-EB6168D04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25920" y="1858920"/>
            <a:ext cx="3140160" cy="3140160"/>
          </a:xfrm>
        </p:spPr>
      </p:pic>
    </p:spTree>
    <p:extLst>
      <p:ext uri="{BB962C8B-B14F-4D97-AF65-F5344CB8AC3E}">
        <p14:creationId xmlns:p14="http://schemas.microsoft.com/office/powerpoint/2010/main" val="88349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Aplicações: Como medir a Influência?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medir influência sobre um parlamentar? 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Segundo a Literatura: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ED7D18D-866F-DBDD-689E-82FA4FF3969A}"/>
              </a:ext>
            </a:extLst>
          </p:cNvPr>
          <p:cNvSpPr txBox="1"/>
          <p:nvPr/>
        </p:nvSpPr>
        <p:spPr>
          <a:xfrm>
            <a:off x="2780270" y="3311610"/>
            <a:ext cx="313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Financiamento de Campanha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C748F4F-C11D-4C1C-1F75-A6E9D7A237C2}"/>
              </a:ext>
            </a:extLst>
          </p:cNvPr>
          <p:cNvSpPr txBox="1"/>
          <p:nvPr/>
        </p:nvSpPr>
        <p:spPr>
          <a:xfrm>
            <a:off x="2780272" y="4847023"/>
            <a:ext cx="313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Ações de Lobby / </a:t>
            </a:r>
            <a:r>
              <a:rPr lang="pt-BR" dirty="0" err="1"/>
              <a:t>Advocacy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8C62D5E-67B4-20B5-E121-F8BE71A68835}"/>
              </a:ext>
            </a:extLst>
          </p:cNvPr>
          <p:cNvSpPr txBox="1"/>
          <p:nvPr/>
        </p:nvSpPr>
        <p:spPr>
          <a:xfrm>
            <a:off x="7843737" y="3956435"/>
            <a:ext cx="2214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Resultados Políticos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0761A8C-754B-73CF-4883-6330DC79C716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348264" y="3680942"/>
            <a:ext cx="1" cy="11660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CF1B63F1-765D-9491-63AA-FD5281ECAF8B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916258" y="4349578"/>
            <a:ext cx="1831428" cy="6821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8FD88048-5EBE-FD79-DC2F-D35F0A892638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5916257" y="3496276"/>
            <a:ext cx="1831428" cy="4578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813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41A6B-A462-B58B-578C-EF6344546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Quem sou eu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825892-CD19-0DE4-C4F8-D4C013588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2896" y="1825625"/>
            <a:ext cx="5780903" cy="4351338"/>
          </a:xfrm>
        </p:spPr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Bacharel Ciências Sociais;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Ciência de dados desde 2018;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Ciência Política em 2022;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Relações Governamentais 2022;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Especialização em Ciência de Dados.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01E077AE-6461-C325-9111-34680C2C7FF5}"/>
              </a:ext>
            </a:extLst>
          </p:cNvPr>
          <p:cNvSpPr/>
          <p:nvPr/>
        </p:nvSpPr>
        <p:spPr>
          <a:xfrm>
            <a:off x="1262618" y="1620965"/>
            <a:ext cx="3432949" cy="3432949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solidFill>
              <a:srgbClr val="0025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Ibmec (@Ibmec_oficial) / X">
            <a:extLst>
              <a:ext uri="{FF2B5EF4-FFF2-40B4-BE49-F238E27FC236}">
                <a16:creationId xmlns:a16="http://schemas.microsoft.com/office/drawing/2014/main" id="{A04873E6-00B2-0378-0DC1-CDF906161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566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Aplicações: Como medir a Influência?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 FORMAS:</a:t>
            </a:r>
          </a:p>
          <a:p>
            <a:r>
              <a:rPr lang="pt-BR" sz="20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1ª: Perguntar aos atores relevantes.</a:t>
            </a:r>
          </a:p>
          <a:p>
            <a:pPr lvl="1"/>
            <a:r>
              <a:rPr lang="pt-BR" sz="1600" b="0" i="0" u="none" strike="noStrike" baseline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Surveys</a:t>
            </a:r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entrevistas, análise de discursos (etc.) com </a:t>
            </a:r>
            <a:r>
              <a:rPr lang="pt-BR" sz="1600" b="0" i="0" u="none" strike="noStrike" baseline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decision</a:t>
            </a:r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1600" b="0" i="0" u="none" strike="noStrike" baseline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makers</a:t>
            </a:r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profissionais de </a:t>
            </a:r>
            <a:r>
              <a:rPr lang="pt-BR" sz="1600" b="0" i="0" u="none" strike="noStrike" baseline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RelGov</a:t>
            </a:r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 especialistas (jornalistas, pesquisadores, analistas políticos, entre outros). </a:t>
            </a:r>
            <a:endParaRPr lang="pt-BR" sz="2000" b="0" i="0" u="none" strike="noStrik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20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2ª: Observar os resultados políticos.</a:t>
            </a:r>
          </a:p>
          <a:p>
            <a:pPr lvl="1"/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Verificar a congruência entre as preferências dos grupos de interesse e os resultados políticos (mensurar o sucesso). </a:t>
            </a:r>
          </a:p>
          <a:p>
            <a:pPr lvl="1"/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Controlando pelas ações de lobby/financiamento de campanha. </a:t>
            </a:r>
            <a:endParaRPr lang="pt-BR" sz="2000" b="0" i="0" u="none" strike="noStrik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20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3ª: Análise de redes sociais</a:t>
            </a:r>
          </a:p>
          <a:p>
            <a:pPr lvl="1"/>
            <a:r>
              <a:rPr lang="pt-BR" sz="1600" b="0" i="0" u="none" strike="noStrik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Centralidade dos atores na rede. 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948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Aplicações: Como medir a Influência?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Case:</a:t>
            </a:r>
          </a:p>
          <a:p>
            <a:pPr algn="just"/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Instituição a qual pertence precisa se preparar para a nova Composição da Câmara Municipal de Belo Horizonte. Supondo que você RIG precisa preparar o terreno para futuros relacionamentos: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Perfil de Stakeholder para um vereador novato na política que nunca exerceu cargo  público.</a:t>
            </a:r>
          </a:p>
          <a:p>
            <a:pPr lvl="2">
              <a:buFont typeface="Wingdings" panose="05000000000000000000" pitchFamily="2" charset="2"/>
              <a:buChar char="v"/>
            </a:pPr>
            <a:endParaRPr lang="pt-B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os dados de doadores de campanha só são disponíveis depois da eleição simularemos com os dados da Campanha Eleitoral de 2020 para Vereadores.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A1A7765-4B15-16BA-1A2E-44F2196F42AD}"/>
              </a:ext>
            </a:extLst>
          </p:cNvPr>
          <p:cNvSpPr/>
          <p:nvPr/>
        </p:nvSpPr>
        <p:spPr>
          <a:xfrm>
            <a:off x="2975919" y="5243118"/>
            <a:ext cx="6153665" cy="1146776"/>
          </a:xfrm>
          <a:prstGeom prst="roundRect">
            <a:avLst/>
          </a:prstGeom>
          <a:noFill/>
          <a:ln>
            <a:solidFill>
              <a:srgbClr val="0025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8911AD5-8820-E487-57D6-C80F7E53F779}"/>
              </a:ext>
            </a:extLst>
          </p:cNvPr>
          <p:cNvSpPr txBox="1"/>
          <p:nvPr/>
        </p:nvSpPr>
        <p:spPr>
          <a:xfrm>
            <a:off x="2975919" y="5243118"/>
            <a:ext cx="61536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um </a:t>
            </a:r>
            <a:r>
              <a:rPr lang="pt-BR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cientista de dados </a:t>
            </a:r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solucionaria esse dilema?</a:t>
            </a:r>
          </a:p>
          <a:p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saber o posicionamento do Político, quais seus influenciadores e se preparar preventivamente para futuras atuações?</a:t>
            </a:r>
          </a:p>
        </p:txBody>
      </p:sp>
    </p:spTree>
    <p:extLst>
      <p:ext uri="{BB962C8B-B14F-4D97-AF65-F5344CB8AC3E}">
        <p14:creationId xmlns:p14="http://schemas.microsoft.com/office/powerpoint/2010/main" val="4022456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EB481F4A-ADE0-2D4D-90AA-34F8192D8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96" y="2397211"/>
            <a:ext cx="11115688" cy="35638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A4AB0A0D-DE13-EA8E-765B-5571507FA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 o fluxo apropriado para uma atuação de sucesso?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E841C2E-A391-9B15-6F62-34C8AA66FCA7}"/>
              </a:ext>
            </a:extLst>
          </p:cNvPr>
          <p:cNvSpPr txBox="1"/>
          <p:nvPr/>
        </p:nvSpPr>
        <p:spPr>
          <a:xfrm>
            <a:off x="7276070" y="5819428"/>
            <a:ext cx="1334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de dados</a:t>
            </a:r>
          </a:p>
        </p:txBody>
      </p:sp>
      <p:sp>
        <p:nvSpPr>
          <p:cNvPr id="7" name="Chave Direita 6">
            <a:extLst>
              <a:ext uri="{FF2B5EF4-FFF2-40B4-BE49-F238E27FC236}">
                <a16:creationId xmlns:a16="http://schemas.microsoft.com/office/drawing/2014/main" id="{CED1A91B-4E8B-5227-5320-6C9992A39092}"/>
              </a:ext>
            </a:extLst>
          </p:cNvPr>
          <p:cNvSpPr/>
          <p:nvPr/>
        </p:nvSpPr>
        <p:spPr>
          <a:xfrm rot="5400000">
            <a:off x="7782999" y="4784509"/>
            <a:ext cx="197102" cy="1823310"/>
          </a:xfrm>
          <a:prstGeom prst="rightBrace">
            <a:avLst/>
          </a:prstGeom>
          <a:ln>
            <a:solidFill>
              <a:srgbClr val="00255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858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Mapeamento de Stakeholder:</a:t>
            </a:r>
          </a:p>
          <a:p>
            <a:pPr lvl="1"/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Divulgação de Candidaturas e Contas eleitorais: </a:t>
            </a:r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Link</a:t>
            </a:r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r>
              <a:rPr lang="pt-BR" sz="20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Portal de Dados Abertos – TSE: 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Link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Prestação de Contas Eleitorais: </a:t>
            </a:r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Link</a:t>
            </a:r>
            <a:r>
              <a:rPr lang="pt-B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230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Vamos medir a Influência do Parlamentar e sobre ele por meio do Financiamento de Campanha.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BB27149-3CDB-A9D0-C2E5-9F41E9B7B80C}"/>
              </a:ext>
            </a:extLst>
          </p:cNvPr>
          <p:cNvSpPr txBox="1"/>
          <p:nvPr/>
        </p:nvSpPr>
        <p:spPr>
          <a:xfrm>
            <a:off x="2780270" y="3311610"/>
            <a:ext cx="313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Financiamento de Campanha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5B7F1BA-5F5E-A8D6-C8F7-D80A0190FDC9}"/>
              </a:ext>
            </a:extLst>
          </p:cNvPr>
          <p:cNvSpPr txBox="1"/>
          <p:nvPr/>
        </p:nvSpPr>
        <p:spPr>
          <a:xfrm>
            <a:off x="2780272" y="4847023"/>
            <a:ext cx="313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Ações de Lobby / </a:t>
            </a:r>
            <a:r>
              <a:rPr lang="pt-BR" dirty="0" err="1"/>
              <a:t>Advocacy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8F99B74-CF56-3894-AD40-ABC13F4F4DF5}"/>
              </a:ext>
            </a:extLst>
          </p:cNvPr>
          <p:cNvSpPr txBox="1"/>
          <p:nvPr/>
        </p:nvSpPr>
        <p:spPr>
          <a:xfrm>
            <a:off x="7843737" y="3956435"/>
            <a:ext cx="2214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Resultados Políticos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1841ADC3-CD0E-CFD3-E700-25F675F4BB01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348264" y="3680942"/>
            <a:ext cx="1" cy="11660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5D76FEE1-5C2B-5232-DF40-CD18404C05BB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916258" y="4349578"/>
            <a:ext cx="1831428" cy="6821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3BBC2B4-2696-7E83-5C9D-1AB0047C11D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5916257" y="3496276"/>
            <a:ext cx="1831428" cy="4578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EAF85631-D5D7-0748-6B1B-FCA263622379}"/>
              </a:ext>
            </a:extLst>
          </p:cNvPr>
          <p:cNvSpPr/>
          <p:nvPr/>
        </p:nvSpPr>
        <p:spPr>
          <a:xfrm>
            <a:off x="2570204" y="3052119"/>
            <a:ext cx="3435179" cy="9020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noFill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9161938-1DA4-4310-BA63-55256A69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501" y="5889517"/>
            <a:ext cx="4778154" cy="960203"/>
          </a:xfrm>
          <a:prstGeom prst="rect">
            <a:avLst/>
          </a:prstGeo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BFEA2401-A8C3-79CD-3003-408603FB69BB}"/>
              </a:ext>
            </a:extLst>
          </p:cNvPr>
          <p:cNvSpPr txBox="1">
            <a:spLocks/>
          </p:cNvSpPr>
          <p:nvPr/>
        </p:nvSpPr>
        <p:spPr>
          <a:xfrm>
            <a:off x="1357183" y="5979931"/>
            <a:ext cx="6102178" cy="600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Abordagem selecionada:</a:t>
            </a:r>
          </a:p>
        </p:txBody>
      </p:sp>
    </p:spTree>
    <p:extLst>
      <p:ext uri="{BB962C8B-B14F-4D97-AF65-F5344CB8AC3E}">
        <p14:creationId xmlns:p14="http://schemas.microsoft.com/office/powerpoint/2010/main" val="1467514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Teoria sempre deve fundamentar as análises e estratégias: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0B24DF0-A4EE-EB74-2FCE-4579A8513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227" y="2278319"/>
            <a:ext cx="6779647" cy="373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11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redes sociais (Social Network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Analysis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SNA):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7E4A79E-1DDE-DFB2-3ACA-14F52569F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307" y="2320194"/>
            <a:ext cx="7445385" cy="22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67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Medida de Centralidade, como estratégia de entender influência: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A83B7A9-9AAE-6353-038E-D22D4E57C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16" y="2857201"/>
            <a:ext cx="6870354" cy="2576383"/>
          </a:xfrm>
          <a:prstGeom prst="rect">
            <a:avLst/>
          </a:prstGeom>
        </p:spPr>
      </p:pic>
      <p:pic>
        <p:nvPicPr>
          <p:cNvPr id="37890" name="Picture 2" descr="Hubs and Authorities in Social Network Analysis Using HITS Algorithm  Combined with Sentiment Score | SpringerLink">
            <a:extLst>
              <a:ext uri="{FF2B5EF4-FFF2-40B4-BE49-F238E27FC236}">
                <a16:creationId xmlns:a16="http://schemas.microsoft.com/office/drawing/2014/main" id="{AB92E65C-0EBC-A120-5D3F-59CF76505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554" y="3016315"/>
            <a:ext cx="3986689" cy="2258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67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Aplicação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215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Resultado: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Sabemos quem são os influenciadores para cada candidato a vereador na Câmara Municipal de Belo Horizonte;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 pessoas  os doadores de campanha são;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Também sabemos quem pode ser acessado para convencer um vereador sem histórico político de atuação.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64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41A6B-A462-B58B-578C-EF6344546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825892-CD19-0DE4-C4F8-D4C013588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importância de dominar técnicas e ferramentas;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de dados pode sempre te ajudar;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 que tomar decisões orientadas a dados é importante.</a:t>
            </a:r>
          </a:p>
          <a:p>
            <a:pPr marL="0" indent="0">
              <a:buNone/>
            </a:pP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(Extra) Inteligência Artificial pode ser trabalhada de forma estratégica.</a:t>
            </a:r>
          </a:p>
        </p:txBody>
      </p:sp>
      <p:pic>
        <p:nvPicPr>
          <p:cNvPr id="2050" name="Picture 2" descr="Ibmec (@Ibmec_oficial) / X">
            <a:extLst>
              <a:ext uri="{FF2B5EF4-FFF2-40B4-BE49-F238E27FC236}">
                <a16:creationId xmlns:a16="http://schemas.microsoft.com/office/drawing/2014/main" id="{A04873E6-00B2-0378-0DC1-CDF906161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6358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75823-67DC-CB15-933E-99F6CBF1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IA no contexto do Lobby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DE7854-4449-4BEF-03D5-54C0D9F09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Porque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IAs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só apareceram agora?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Poder Computacional;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Modelos matemáticos;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Volume de dados.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7F16D068-F842-B406-6189-813395764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936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75823-67DC-CB15-933E-99F6CBF1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a IA Apreende o Significado?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DE7854-4449-4BEF-03D5-54C0D9F09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Observação em Contexto: Uso de grandes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datasets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Base de Treinamento: Textos da internet, Wikipedia, Livros, Artigos,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etc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Treinamento: Trilhões de palavras;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Criação de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Embeddings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para tokens/palavras no seu Contexto.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7F16D068-F842-B406-6189-813395764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1840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8AB85-C903-E209-AA62-0651E5B86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tornar a IA aliada na tomada de decisão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0403DD-61BB-F596-F7ED-6130E4D1B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Quais processos mapeados no seu fluxo podem ser automatizados?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Mapa mental;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Organização de tabelas;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Síntese de conteúdo;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Criação de textos e conteúdos;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e estruturação de apresentações;</a:t>
            </a:r>
          </a:p>
          <a:p>
            <a:pPr lvl="1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Buscas documentais e interações.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878A01E1-474B-98B4-8BEC-EFF27526F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3536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41AE-5B5C-F6DE-8A1E-05AFBEF4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Artificial no Lobby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5F2DA3-1609-3228-4509-2BB8138B1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Monitoramento da agenda de comissões e audiência de interesses:</a:t>
            </a: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66E50388-463D-78CD-4073-E1C7132BA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DF78182-1170-1F46-7FD8-94B49F34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836" y="2926364"/>
            <a:ext cx="4252328" cy="270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0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41AE-5B5C-F6DE-8A1E-05AFBEF4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Artificial no Lobby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5F2DA3-1609-3228-4509-2BB8138B1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Monitoramento da agenda de comissões e audiência de interesses: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66E50388-463D-78CD-4073-E1C7132BA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699FA54-2AEF-8590-78C5-7D3B59E8D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865" y="3304442"/>
            <a:ext cx="3665538" cy="27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037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41AE-5B5C-F6DE-8A1E-05AFBEF4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Artificial no Lobby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5F2DA3-1609-3228-4509-2BB8138B1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Transcrição de áudios em texto (e.g.: Take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Blip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66E50388-463D-78CD-4073-E1C7132BA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0F4A703-0E45-3C5B-01C7-559199846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639" y="2503834"/>
            <a:ext cx="5687874" cy="380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23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41AE-5B5C-F6DE-8A1E-05AFBEF4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Inteligência Artificial no Lobby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5F2DA3-1609-3228-4509-2BB8138B1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Automatização de atividades burocráticas e repetitivas como Atas de reunião:</a:t>
            </a: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66E50388-463D-78CD-4073-E1C7132BA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AE7CDFE-AA63-1EA2-3AAD-DB530E81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782" y="2766792"/>
            <a:ext cx="5154435" cy="390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797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AE0E-6943-1D06-0AB4-08F1F240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⁠Cuidados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000B78-41D6-1B41-CDFC-ED02F8E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⁠Por que devemos dominar as técnicas e teoria para não ficarmos à mercê das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IAs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Profissional continua essencial. Porém precisa entender e se adaptar à nova realidade;</a:t>
            </a:r>
          </a:p>
          <a:p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ferramenta continuará se desenvolvendo e iniciativas a tornarão mais baratas e com melhores desempenhos;</a:t>
            </a:r>
          </a:p>
          <a:p>
            <a:pPr marL="0" indent="0">
              <a:buNone/>
            </a:pP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15861079-C357-1283-1D64-FED97FBEF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792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43D9E-3722-F495-A9FA-DB1232C9F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0389"/>
            <a:ext cx="10515600" cy="1278107"/>
          </a:xfrm>
        </p:spPr>
        <p:txBody>
          <a:bodyPr/>
          <a:lstStyle/>
          <a:p>
            <a:pPr algn="ct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Obrigado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75AEB1F-B2A7-C48B-5ED2-60A078317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24170" y="2706130"/>
            <a:ext cx="2173371" cy="2173371"/>
          </a:xfrm>
        </p:spPr>
      </p:pic>
      <p:pic>
        <p:nvPicPr>
          <p:cNvPr id="6" name="Picture 2" descr="IBMEC - SEAERJ">
            <a:extLst>
              <a:ext uri="{FF2B5EF4-FFF2-40B4-BE49-F238E27FC236}">
                <a16:creationId xmlns:a16="http://schemas.microsoft.com/office/drawing/2014/main" id="{B4037B51-03B0-E163-9E0D-3E5512287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697" y="6082287"/>
            <a:ext cx="2183028" cy="508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5A34DD8-DA3E-F63B-296C-95DF1A14ADD9}"/>
              </a:ext>
            </a:extLst>
          </p:cNvPr>
          <p:cNvSpPr txBox="1">
            <a:spLocks/>
          </p:cNvSpPr>
          <p:nvPr/>
        </p:nvSpPr>
        <p:spPr>
          <a:xfrm>
            <a:off x="1397494" y="2804984"/>
            <a:ext cx="5426676" cy="207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Contato:</a:t>
            </a:r>
          </a:p>
          <a:p>
            <a:pPr marL="0" indent="0" algn="ctr">
              <a:buNone/>
            </a:pP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v.mendesdcp@gmail.com</a:t>
            </a:r>
          </a:p>
        </p:txBody>
      </p:sp>
      <p:pic>
        <p:nvPicPr>
          <p:cNvPr id="9" name="Imagem 8" descr="Uma imagem contendo itens, diferente, mesa, grupo&#10;&#10;Descrição gerada automaticamente">
            <a:extLst>
              <a:ext uri="{FF2B5EF4-FFF2-40B4-BE49-F238E27FC236}">
                <a16:creationId xmlns:a16="http://schemas.microsoft.com/office/drawing/2014/main" id="{E56A5CE7-582C-120C-B8E0-AC49A3B0A4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26775" y="5531881"/>
            <a:ext cx="2341438" cy="105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5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9DC71B-A74A-C3F0-927F-856CF1CDB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 que usar inteligência de dados para tomada de decisões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E616B8-132B-41C4-18A5-63BE5E6AC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 algn="l">
              <a:buNone/>
            </a:pPr>
            <a:r>
              <a:rPr lang="pt-BR" sz="2000" b="1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Profissões do Futuro</a:t>
            </a:r>
            <a:r>
              <a:rPr lang="pt-BR" sz="20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apresentadas no Fórum Econômico Mundial: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Especialistas em Inteligência Artificial (AI) e Machine Learning;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Especialistas em sustentabilidade;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Analistas de business </a:t>
            </a:r>
            <a:r>
              <a:rPr lang="pt-BR" sz="1800" b="0" i="0" dirty="0" err="1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intelligence</a:t>
            </a:r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(BI);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Analistas de segurança da informação;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Engenheiro de fintech;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Analistas e cientistas de dados;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Engenheiros robóticos;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Especialistas em Big Data;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Operadores de equipamentos agrícolas;</a:t>
            </a:r>
          </a:p>
          <a:p>
            <a:pPr lvl="1"/>
            <a:r>
              <a:rPr lang="pt-BR" sz="1800" b="0" i="0" dirty="0">
                <a:solidFill>
                  <a:srgbClr val="161616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Especialistas em transformação digital.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3261D251-F1BF-C695-92C9-EA344E52D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1DDAD8A-2393-D100-1BE5-EDE29AB03548}"/>
              </a:ext>
            </a:extLst>
          </p:cNvPr>
          <p:cNvSpPr txBox="1"/>
          <p:nvPr/>
        </p:nvSpPr>
        <p:spPr>
          <a:xfrm>
            <a:off x="1297459" y="6169709"/>
            <a:ext cx="42260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Fonte: </a:t>
            </a:r>
            <a:r>
              <a:rPr lang="pt-BR" dirty="0">
                <a:hlinkClick r:id="rId3"/>
              </a:rPr>
              <a:t>Exame.</a:t>
            </a:r>
            <a:endParaRPr lang="pt-BR" dirty="0"/>
          </a:p>
        </p:txBody>
      </p:sp>
      <p:sp>
        <p:nvSpPr>
          <p:cNvPr id="14" name="Seta: Divisa 13">
            <a:extLst>
              <a:ext uri="{FF2B5EF4-FFF2-40B4-BE49-F238E27FC236}">
                <a16:creationId xmlns:a16="http://schemas.microsoft.com/office/drawing/2014/main" id="{D6943189-7E55-0FCF-A6D9-473D07CF939F}"/>
              </a:ext>
            </a:extLst>
          </p:cNvPr>
          <p:cNvSpPr/>
          <p:nvPr/>
        </p:nvSpPr>
        <p:spPr>
          <a:xfrm>
            <a:off x="6003353" y="3059406"/>
            <a:ext cx="1383323" cy="2063261"/>
          </a:xfrm>
          <a:prstGeom prst="chevron">
            <a:avLst/>
          </a:prstGeom>
          <a:solidFill>
            <a:srgbClr val="002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6359D58-3A97-A55F-4FE7-28A38BD6433A}"/>
              </a:ext>
            </a:extLst>
          </p:cNvPr>
          <p:cNvSpPr txBox="1"/>
          <p:nvPr/>
        </p:nvSpPr>
        <p:spPr>
          <a:xfrm>
            <a:off x="7727516" y="3629372"/>
            <a:ext cx="31371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Domínio de inteligência de dados para tomada de decisões.</a:t>
            </a:r>
          </a:p>
        </p:txBody>
      </p:sp>
    </p:spTree>
    <p:extLst>
      <p:ext uri="{BB962C8B-B14F-4D97-AF65-F5344CB8AC3E}">
        <p14:creationId xmlns:p14="http://schemas.microsoft.com/office/powerpoint/2010/main" val="250928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10363E-77B7-E270-1BF0-BD429B972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Skills necessárias para um profissional de RIG/RELGOV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46F814-520B-2A12-82CF-138282807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5740" y="1825625"/>
            <a:ext cx="9908059" cy="4351338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Quais skills são necessárias para uma boa tomada de decisão:</a:t>
            </a:r>
          </a:p>
          <a:p>
            <a:pPr marL="0" indent="0">
              <a:buNone/>
            </a:pPr>
            <a:endParaRPr lang="pt-BR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Negociação</a:t>
            </a:r>
          </a:p>
          <a:p>
            <a:pPr lvl="1"/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Comunicação</a:t>
            </a:r>
          </a:p>
          <a:p>
            <a:pPr lvl="1"/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Articulação</a:t>
            </a:r>
          </a:p>
          <a:p>
            <a:pPr lvl="1"/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Capacidade Analítica</a:t>
            </a:r>
          </a:p>
          <a:p>
            <a:pPr lvl="1"/>
            <a:r>
              <a:rPr lang="pt-B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Influência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AF3FFDB0-D14A-76F7-2EC0-EDCCCDB9D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ta: Divisa 7">
            <a:extLst>
              <a:ext uri="{FF2B5EF4-FFF2-40B4-BE49-F238E27FC236}">
                <a16:creationId xmlns:a16="http://schemas.microsoft.com/office/drawing/2014/main" id="{A2843041-47B3-E675-D00B-FA89D2251279}"/>
              </a:ext>
            </a:extLst>
          </p:cNvPr>
          <p:cNvSpPr/>
          <p:nvPr/>
        </p:nvSpPr>
        <p:spPr>
          <a:xfrm>
            <a:off x="6003353" y="3059406"/>
            <a:ext cx="1383323" cy="2063261"/>
          </a:xfrm>
          <a:prstGeom prst="chevron">
            <a:avLst/>
          </a:prstGeom>
          <a:solidFill>
            <a:srgbClr val="002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21A7D83-F332-0F94-37F3-EE583609D0ED}"/>
              </a:ext>
            </a:extLst>
          </p:cNvPr>
          <p:cNvSpPr txBox="1"/>
          <p:nvPr/>
        </p:nvSpPr>
        <p:spPr>
          <a:xfrm>
            <a:off x="7727516" y="3629372"/>
            <a:ext cx="31371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Domínio de inteligência de dados para tomada de decisões.</a:t>
            </a:r>
          </a:p>
        </p:txBody>
      </p:sp>
    </p:spTree>
    <p:extLst>
      <p:ext uri="{BB962C8B-B14F-4D97-AF65-F5344CB8AC3E}">
        <p14:creationId xmlns:p14="http://schemas.microsoft.com/office/powerpoint/2010/main" val="3180318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Espaço Reservado para Conteúdo 2">
            <a:extLst>
              <a:ext uri="{FF2B5EF4-FFF2-40B4-BE49-F238E27FC236}">
                <a16:creationId xmlns:a16="http://schemas.microsoft.com/office/drawing/2014/main" id="{A28A2F2C-4FC3-3B4B-F247-259C8A9900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207414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ítulo 1">
            <a:extLst>
              <a:ext uri="{FF2B5EF4-FFF2-40B4-BE49-F238E27FC236}">
                <a16:creationId xmlns:a16="http://schemas.microsoft.com/office/drawing/2014/main" id="{F91D2E16-AEA4-8890-309F-1C87A2070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557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 que decisões orientadas a dados são importantes</a:t>
            </a:r>
          </a:p>
        </p:txBody>
      </p:sp>
      <p:sp>
        <p:nvSpPr>
          <p:cNvPr id="7" name="Seta: Divisa 6">
            <a:extLst>
              <a:ext uri="{FF2B5EF4-FFF2-40B4-BE49-F238E27FC236}">
                <a16:creationId xmlns:a16="http://schemas.microsoft.com/office/drawing/2014/main" id="{E01C66F3-91E3-E416-2D7E-038C3E7354F0}"/>
              </a:ext>
            </a:extLst>
          </p:cNvPr>
          <p:cNvSpPr/>
          <p:nvPr/>
        </p:nvSpPr>
        <p:spPr>
          <a:xfrm>
            <a:off x="5855072" y="3059407"/>
            <a:ext cx="1383323" cy="2063261"/>
          </a:xfrm>
          <a:prstGeom prst="chevron">
            <a:avLst/>
          </a:prstGeom>
          <a:solidFill>
            <a:srgbClr val="002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9" name="Picture 2" descr="Ibmec (@Ibmec_oficial) / X">
            <a:extLst>
              <a:ext uri="{FF2B5EF4-FFF2-40B4-BE49-F238E27FC236}">
                <a16:creationId xmlns:a16="http://schemas.microsoft.com/office/drawing/2014/main" id="{977E8C97-3781-F76D-F93E-62180B14B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180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76AF99-5717-DE02-8A22-B66044CC8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que o mercado valoriza?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4A9011-5FCF-7DB7-C0D8-1D7BBE1FA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58684" cy="4351338"/>
          </a:xfrm>
        </p:spPr>
        <p:txBody>
          <a:bodyPr numCol="1">
            <a:normAutofit/>
          </a:bodyPr>
          <a:lstStyle/>
          <a:p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Quais serviços são importantes de serem feitos com inteligência de dados em sua base?</a:t>
            </a:r>
          </a:p>
        </p:txBody>
      </p:sp>
      <p:pic>
        <p:nvPicPr>
          <p:cNvPr id="4" name="Picture 2" descr="Ibmec (@Ibmec_oficial) / X">
            <a:extLst>
              <a:ext uri="{FF2B5EF4-FFF2-40B4-BE49-F238E27FC236}">
                <a16:creationId xmlns:a16="http://schemas.microsoft.com/office/drawing/2014/main" id="{83EBE1F1-9B65-A0DC-20FE-6A183AD04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1E731F9-D9D7-52F5-F0F4-3BA0C2E77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884" y="1450114"/>
            <a:ext cx="6585067" cy="492970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CA05D9-03F7-CE40-3C4C-29627BF4ABC4}"/>
              </a:ext>
            </a:extLst>
          </p:cNvPr>
          <p:cNvSpPr txBox="1"/>
          <p:nvPr/>
        </p:nvSpPr>
        <p:spPr>
          <a:xfrm>
            <a:off x="5255742" y="6379819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Fonte: Moreira, 2021.</a:t>
            </a:r>
          </a:p>
        </p:txBody>
      </p:sp>
    </p:spTree>
    <p:extLst>
      <p:ext uri="{BB962C8B-B14F-4D97-AF65-F5344CB8AC3E}">
        <p14:creationId xmlns:p14="http://schemas.microsoft.com/office/powerpoint/2010/main" val="3966983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FAE69-4EDE-A4B8-E9DC-2FC8EC75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 uso o ferramental permite  fazer junto a análise de contexto e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storytelling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CCEB5C-742F-7466-2DD1-EBD6B7BE4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41166" cy="4351338"/>
          </a:xfrm>
        </p:spPr>
        <p:txBody>
          <a:bodyPr>
            <a:normAutofit/>
          </a:bodyPr>
          <a:lstStyle/>
          <a:p>
            <a:r>
              <a:rPr lang="pt-BR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Demanda de Mercado voltada para empresas e consultorias que dominam inteligência de dados.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7ECB902-0F4D-344F-6E78-A208E483D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366" y="1825625"/>
            <a:ext cx="6087936" cy="4923526"/>
          </a:xfrm>
          <a:prstGeom prst="rect">
            <a:avLst/>
          </a:prstGeom>
        </p:spPr>
      </p:pic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9B095E45-6046-424B-FCBB-3579967AF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2CBBC73-DCC1-374F-519E-4D5BF758791B}"/>
              </a:ext>
            </a:extLst>
          </p:cNvPr>
          <p:cNvSpPr txBox="1"/>
          <p:nvPr/>
        </p:nvSpPr>
        <p:spPr>
          <a:xfrm>
            <a:off x="5255742" y="6379819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Fonte: Moreira, 2021.</a:t>
            </a:r>
          </a:p>
        </p:txBody>
      </p:sp>
    </p:spTree>
    <p:extLst>
      <p:ext uri="{BB962C8B-B14F-4D97-AF65-F5344CB8AC3E}">
        <p14:creationId xmlns:p14="http://schemas.microsoft.com/office/powerpoint/2010/main" val="1841498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FAE69-4EDE-A4B8-E9DC-2FC8EC75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 uso o ferramental permite  fazer junto a análise de contexto e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storytelling</a:t>
            </a: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CCEB5C-742F-7466-2DD1-EBD6B7BE4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pt-BR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Moral da História: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Existe um GAP;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Resultado: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Temos muita importância data à inteligência de dados, mas poucos profissionais especializados dentro das Instituições/Organizações. </a:t>
            </a:r>
          </a:p>
        </p:txBody>
      </p:sp>
      <p:pic>
        <p:nvPicPr>
          <p:cNvPr id="6" name="Picture 2" descr="Ibmec (@Ibmec_oficial) / X">
            <a:extLst>
              <a:ext uri="{FF2B5EF4-FFF2-40B4-BE49-F238E27FC236}">
                <a16:creationId xmlns:a16="http://schemas.microsoft.com/office/drawing/2014/main" id="{9B095E45-6046-424B-FCBB-3579967AF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7302" y="5722895"/>
            <a:ext cx="589005" cy="58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C9ACD04-9ABB-A7B3-9455-5078EE63FA82}"/>
              </a:ext>
            </a:extLst>
          </p:cNvPr>
          <p:cNvSpPr txBox="1"/>
          <p:nvPr/>
        </p:nvSpPr>
        <p:spPr>
          <a:xfrm>
            <a:off x="2804160" y="3502076"/>
            <a:ext cx="20523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Grande interesse/</a:t>
            </a:r>
          </a:p>
          <a:p>
            <a:pPr marL="0" indent="0" algn="ctr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importância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8A2610C-5C46-6BA6-56FA-05A7B0CC3C92}"/>
              </a:ext>
            </a:extLst>
          </p:cNvPr>
          <p:cNvSpPr txBox="1"/>
          <p:nvPr/>
        </p:nvSpPr>
        <p:spPr>
          <a:xfrm>
            <a:off x="5542280" y="3251369"/>
            <a:ext cx="96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3C29304-B247-7EE0-DD29-42123CB2DF88}"/>
              </a:ext>
            </a:extLst>
          </p:cNvPr>
          <p:cNvSpPr txBox="1"/>
          <p:nvPr/>
        </p:nvSpPr>
        <p:spPr>
          <a:xfrm>
            <a:off x="6924040" y="3368656"/>
            <a:ext cx="3048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Instituições contratam consultorias especializadas para inteligência de dados.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35A77B6-4C46-B53C-D5E4-0FDAAEC6D2E8}"/>
              </a:ext>
            </a:extLst>
          </p:cNvPr>
          <p:cNvSpPr/>
          <p:nvPr/>
        </p:nvSpPr>
        <p:spPr>
          <a:xfrm>
            <a:off x="2763520" y="3429000"/>
            <a:ext cx="2143760" cy="791866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46C598DB-9EE9-1C1E-54FC-A67A164F69C3}"/>
              </a:ext>
            </a:extLst>
          </p:cNvPr>
          <p:cNvSpPr/>
          <p:nvPr/>
        </p:nvSpPr>
        <p:spPr>
          <a:xfrm>
            <a:off x="6883400" y="3322489"/>
            <a:ext cx="2961640" cy="96949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C1CE4045-B878-CC0B-44A2-FFC9463E62C5}"/>
              </a:ext>
            </a:extLst>
          </p:cNvPr>
          <p:cNvCxnSpPr>
            <a:stCxn id="11" idx="3"/>
          </p:cNvCxnSpPr>
          <p:nvPr/>
        </p:nvCxnSpPr>
        <p:spPr>
          <a:xfrm>
            <a:off x="4907280" y="3824933"/>
            <a:ext cx="1976120" cy="155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7695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1227</Words>
  <Application>Microsoft Office PowerPoint</Application>
  <PresentationFormat>Widescreen</PresentationFormat>
  <Paragraphs>198</Paragraphs>
  <Slides>38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4" baseType="lpstr">
      <vt:lpstr>Aptos</vt:lpstr>
      <vt:lpstr>Aptos Display</vt:lpstr>
      <vt:lpstr>Arial</vt:lpstr>
      <vt:lpstr>Tahoma</vt:lpstr>
      <vt:lpstr>Wingdings</vt:lpstr>
      <vt:lpstr>Tema do Office</vt:lpstr>
      <vt:lpstr>Relações Governamentais e Ciência de Dados  Inteligência e Aplicações</vt:lpstr>
      <vt:lpstr>Quem sou eu</vt:lpstr>
      <vt:lpstr>Objetivo</vt:lpstr>
      <vt:lpstr>Por que usar inteligência de dados para tomada de decisões</vt:lpstr>
      <vt:lpstr>Skills necessárias para um profissional de RIG/RELGOV</vt:lpstr>
      <vt:lpstr>Por que decisões orientadas a dados são importantes</vt:lpstr>
      <vt:lpstr>O que o mercado valoriza?</vt:lpstr>
      <vt:lpstr>Qual uso o ferramental permite  fazer junto a análise de contexto e storytelling</vt:lpstr>
      <vt:lpstr>Qual uso o ferramental permite  fazer junto a análise de contexto e storytelling</vt:lpstr>
      <vt:lpstr>Alvos, estratégias e repertório de atividades</vt:lpstr>
      <vt:lpstr>Qual o resultado desses elementos junto a uma boa estratégia</vt:lpstr>
      <vt:lpstr>Aplicações práticas de uma boa atuação</vt:lpstr>
      <vt:lpstr>Quais ferramentas se pode usar para formulação de estratégias</vt:lpstr>
      <vt:lpstr>R</vt:lpstr>
      <vt:lpstr>Tableu</vt:lpstr>
      <vt:lpstr>Power BI</vt:lpstr>
      <vt:lpstr>Monitoramento de Stakeholders</vt:lpstr>
      <vt:lpstr>Prática</vt:lpstr>
      <vt:lpstr>Aplicações: Como medir a Influência?</vt:lpstr>
      <vt:lpstr>Aplicações: Como medir a Influência?</vt:lpstr>
      <vt:lpstr>Aplicações: Como medir a Influência?</vt:lpstr>
      <vt:lpstr>Resolução</vt:lpstr>
      <vt:lpstr>Resolução</vt:lpstr>
      <vt:lpstr>Resolução</vt:lpstr>
      <vt:lpstr>Resolução</vt:lpstr>
      <vt:lpstr>Resolução</vt:lpstr>
      <vt:lpstr>Resolução</vt:lpstr>
      <vt:lpstr>Resolução</vt:lpstr>
      <vt:lpstr>Resolução</vt:lpstr>
      <vt:lpstr>IA no contexto do Lobby</vt:lpstr>
      <vt:lpstr>Como a IA Apreende o Significado?</vt:lpstr>
      <vt:lpstr>Como tornar a IA aliada na tomada de decisão</vt:lpstr>
      <vt:lpstr>Inteligência Artificial no Lobby</vt:lpstr>
      <vt:lpstr>Inteligência Artificial no Lobby</vt:lpstr>
      <vt:lpstr>Inteligência Artificial no Lobby</vt:lpstr>
      <vt:lpstr>Inteligência Artificial no Lobby</vt:lpstr>
      <vt:lpstr>⁠Cuidados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Virgilio de Araujo Mendes</dc:creator>
  <cp:lastModifiedBy>Virgilio de Araujo Mendes</cp:lastModifiedBy>
  <cp:revision>6</cp:revision>
  <dcterms:created xsi:type="dcterms:W3CDTF">2024-09-11T13:42:07Z</dcterms:created>
  <dcterms:modified xsi:type="dcterms:W3CDTF">2024-09-12T20:44:15Z</dcterms:modified>
</cp:coreProperties>
</file>

<file path=docProps/thumbnail.jpeg>
</file>